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7880" cy="5304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7880" cy="5304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7880" cy="5304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7880" cy="114408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520" cy="932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1520" cy="9684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1520" cy="8964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 name="CustomShape 4"/>
          <p:cNvSpPr/>
          <p:nvPr/>
        </p:nvSpPr>
        <p:spPr>
          <a:xfrm>
            <a:off x="446400" y="3085920"/>
            <a:ext cx="11297160" cy="333648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520" cy="932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1520" cy="9684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1520" cy="8964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520" cy="932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1520" cy="9684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1520" cy="8964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89" name="PlaceHolder 4"/>
          <p:cNvSpPr>
            <a:spLocks noGrp="1"/>
          </p:cNvSpPr>
          <p:nvPr>
            <p:ph type="title"/>
          </p:nvPr>
        </p:nvSpPr>
        <p:spPr>
          <a:xfrm>
            <a:off x="576000" y="452880"/>
            <a:ext cx="11027880" cy="11440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200" cy="975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KEYLOGGER</a:t>
            </a:r>
            <a:endParaRPr b="0" lang="en-IN" sz="3600" spc="-1" strike="noStrike">
              <a:latin typeface="Arial"/>
            </a:endParaRPr>
          </a:p>
        </p:txBody>
      </p:sp>
      <p:sp>
        <p:nvSpPr>
          <p:cNvPr id="128" name="CustomShape 2"/>
          <p:cNvSpPr/>
          <p:nvPr/>
        </p:nvSpPr>
        <p:spPr>
          <a:xfrm>
            <a:off x="-329760" y="1034280"/>
            <a:ext cx="12724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240000" y="4556520"/>
            <a:ext cx="7978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Vishnu Raam C K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000" cy="1323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800" cy="1323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080" cy="523728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7880" cy="46713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228600" y="914400"/>
            <a:ext cx="11611800" cy="59421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Key Features: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Benefits: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Considerations:</a:t>
            </a:r>
            <a:endParaRPr b="0" lang="en-IN" sz="1050" spc="-1" strike="noStrike">
              <a:latin typeface="Arial"/>
            </a:endParaRPr>
          </a:p>
          <a:p>
            <a:pPr marL="305280" indent="-30384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7880" cy="57369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7880" cy="4671360"/>
          </a:xfrm>
          <a:prstGeom prst="rect">
            <a:avLst/>
          </a:prstGeom>
          <a:noFill/>
          <a:ln>
            <a:noFill/>
          </a:ln>
        </p:spPr>
        <p:style>
          <a:lnRef idx="0"/>
          <a:fillRef idx="0"/>
          <a:effectRef idx="0"/>
          <a:fontRef idx="minor"/>
        </p:style>
        <p:txBody>
          <a:bodyPr lIns="90000" rIns="90000" tIns="45000" bIns="45000" anchor="ctr">
            <a:noAutofit/>
          </a:bodyPr>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1160" cy="5267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84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384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384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384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7880" cy="46713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70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2024-04-05T15:13:16Z</dcterms:modified>
  <cp:revision>35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