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CEHOLDER_SLIDE">
    <p:bg>
      <p:bgPr>
        <a:solidFill>
          <a:srgbClr val="B2B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D5E8FF"/>
          </a:solidFill>
          <a:ln/>
        </p:spPr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2286000" y="22860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2300" dirty="0"/>
            </a:lvl1pPr>
          </a:lstStyle>
          <a:p>
            <a:pPr algn="ctr" indent="0" marL="0">
              <a:buNone/>
            </a:pPr>
            <a:endParaRPr lang="en-US" sz="2300" dirty="0"/>
          </a:p>
        </p:txBody>
      </p:sp>
      <p:sp>
        <p:nvSpPr>
          <p:cNvPr id="4" name="Text 1"/>
          <p:cNvSpPr/>
          <p:nvPr>
            <p:ph idx="103" type="body" hasCustomPrompt="1"/>
          </p:nvPr>
        </p:nvSpPr>
        <p:spPr>
          <a:xfrm>
            <a:off x="1463040" y="13716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300" dirty="0"/>
            </a:lvl1pPr>
          </a:lstStyle>
          <a:p>
            <a:pPr indent="0" marL="0">
              <a:buNone/>
            </a:pPr>
            <a:endParaRPr lang="en-US" sz="23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BOMBAY CITY AND ITS HISTORY</a:t>
            </a:r>
            <a:endParaRPr lang="en-US" dirty="0"/>
          </a:p>
        </p:txBody>
      </p:sp>
      <p:sp>
        <p:nvSpPr>
          <p:cNvPr id="3" name="Text 1"/>
          <p:cNvSpPr/>
          <p:nvPr>
            <p:ph idx="103" type="body" hasCustomPrompt="1"/>
          </p:nvPr>
        </p:nvSpPr>
        <p:spPr>
          <a:xfrm>
            <a:off x="1463040" y="13716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300" dirty="0"/>
              <a:t>BOMBAY CITY AND ITS HISTORY</a:t>
            </a:r>
            <a:endParaRPr lang="en-US" sz="2300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2286000" y="22860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sz="23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1828800"/>
            <a:ext cx="2286000" cy="228600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Bombay's Early History</a:t>
            </a:r>
            <a:endParaRPr lang="en-US" dirty="0"/>
          </a:p>
        </p:txBody>
      </p:sp>
      <p:sp>
        <p:nvSpPr>
          <p:cNvPr id="3" name="Text 1"/>
          <p:cNvSpPr/>
          <p:nvPr>
            <p:ph idx="103" type="body" hasCustomPrompt="1"/>
          </p:nvPr>
        </p:nvSpPr>
        <p:spPr>
          <a:xfrm>
            <a:off x="1463040" y="13716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300" dirty="0"/>
              <a:t>Bombay was originally seven islands inhabited by Koli fishermen. The islands were first ruled by the Portuguese in the 16th century, and then by the British in the 17th century.</a:t>
            </a:r>
            <a:endParaRPr lang="en-US" sz="2300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2286000" y="22860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sz="23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The Growth of Bombay</a:t>
            </a:r>
            <a:endParaRPr lang="en-US" dirty="0"/>
          </a:p>
        </p:txBody>
      </p:sp>
      <p:sp>
        <p:nvSpPr>
          <p:cNvPr id="3" name="Text 1"/>
          <p:cNvSpPr/>
          <p:nvPr>
            <p:ph idx="103" type="body" hasCustomPrompt="1"/>
          </p:nvPr>
        </p:nvSpPr>
        <p:spPr>
          <a:xfrm>
            <a:off x="1463040" y="13716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300" dirty="0"/>
              <a:t>Bombay grew rapidly in the 19th century, due to its strategic location on the Arabian Sea and its status as a major trading port. The city became the capital of British India in 1911.</a:t>
            </a:r>
            <a:endParaRPr lang="en-US" sz="2300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2286000" y="22860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sz="23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The Partition of India and the Creation of Mumbai</a:t>
            </a:r>
            <a:endParaRPr lang="en-US" dirty="0"/>
          </a:p>
        </p:txBody>
      </p:sp>
      <p:sp>
        <p:nvSpPr>
          <p:cNvPr id="3" name="Text 1"/>
          <p:cNvSpPr/>
          <p:nvPr>
            <p:ph idx="103" type="body" hasCustomPrompt="1"/>
          </p:nvPr>
        </p:nvSpPr>
        <p:spPr>
          <a:xfrm>
            <a:off x="1463040" y="13716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300" dirty="0"/>
              <a:t>After India's independence in 1947, Bombay became the capital of the state of Bombay. The city was renamed Mumbai in 1995.</a:t>
            </a:r>
            <a:endParaRPr lang="en-US" sz="2300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2286000" y="22860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sz="23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Mumbai Today</a:t>
            </a:r>
            <a:endParaRPr lang="en-US" dirty="0"/>
          </a:p>
        </p:txBody>
      </p:sp>
      <p:sp>
        <p:nvSpPr>
          <p:cNvPr id="3" name="Text 1"/>
          <p:cNvSpPr/>
          <p:nvPr>
            <p:ph idx="103" type="body" hasCustomPrompt="1"/>
          </p:nvPr>
        </p:nvSpPr>
        <p:spPr>
          <a:xfrm>
            <a:off x="1463040" y="13716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300" dirty="0"/>
              <a:t>Mumbai is the most populous city in India and one of the most populous cities in the world. It is a major financial and commercial center, and is home to the Bollywood film industry.</a:t>
            </a:r>
            <a:endParaRPr lang="en-US" sz="2300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2286000" y="22860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sz="23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3" type="body" hasCustomPrompt="1"/>
          </p:nvPr>
        </p:nvSpPr>
        <p:spPr>
          <a:xfrm>
            <a:off x="1463040" y="13716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300" dirty="0"/>
              <a:t>Thank You</a:t>
            </a:r>
            <a:endParaRPr lang="en-US" sz="23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2286000" y="2286000"/>
            <a:ext cx="60960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sz="23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2024-05-11T06:46:43Z</dcterms:created>
  <dcterms:modified xsi:type="dcterms:W3CDTF">2024-05-11T06:46:43Z</dcterms:modified>
</cp:coreProperties>
</file>