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5" r:id="rId1"/>
    <p:sldMasterId id="2147483678" r:id="rId2"/>
  </p:sldMasterIdLst>
  <p:notesMasterIdLst>
    <p:notesMasterId r:id="rId3"/>
  </p:notesMasterIdLst>
  <p:sldIdLst>
    <p:sldId id="256" r:id="rId5"/>
    <p:sldId id="257" r:id="rId6"/>
    <p:sldId id="258" r:id="rId7"/>
    <p:sldId id="259" r:id="rId8"/>
    <p:sldId id="260" r:id="rId9"/>
    <p:sldId id="261" r:id="rId10"/>
    <p:sldId id="262" r:id="rId11"/>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96" d="100"/>
          <a:sy n="96" d="100"/>
        </p:scale>
        <p:origin x="0" y="0"/>
      </p:cViewPr>
      <p:guideLst>
        <p:guide orient="horz" pos="2392"/>
        <p:guide orient="horz" pos="1424"/>
        <p:guide orient="horz" pos="152"/>
        <p:guide orient="horz" pos="2784"/>
        <p:guide pos="2880"/>
        <p:guide pos="416"/>
        <p:guide pos="2000"/>
        <p:guide pos="338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对象"/>
          <p:cNvSpPr>
            <a:spLocks noGrp="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78339371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 name="对象"/>
          <p:cNvSpPr>
            <a:spLocks noGrp="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964796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28" name="对象"/>
          <p:cNvSpPr>
            <a:spLocks noGrp="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790388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4"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376742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8"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667300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9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35137499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7" name="对象"/>
          <p:cNvSpPr>
            <a:spLocks noGrp="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105855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2" name="对象"/>
          <p:cNvSpPr>
            <a:spLocks noGrp="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55613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2.jpg"/><Relationship Id="rId3"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3.png"/><Relationship Id="rId3" Type="http://schemas.openxmlformats.org/officeDocument/2006/relationships/image" Target="../media/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5.png"/><Relationship Id="rId3" Type="http://schemas.openxmlformats.org/officeDocument/2006/relationships/image" Target="../media/3.png"/><Relationship Id="rId4" Type="http://schemas.openxmlformats.org/officeDocument/2006/relationships/image" Target="../media/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7.png"/><Relationship Id="rId3" Type="http://schemas.openxmlformats.org/officeDocument/2006/relationships/image" Target="../media/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588751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572940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2506076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4" name="图片" descr="Diagram&#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4141"/>
            <a:ext cx="9144000" cy="5135217"/>
          </a:xfrm>
          <a:prstGeom xmlns:a="http://schemas.openxmlformats.org/drawingml/2006/main" prst="rect"/>
          <a:noFill xmlns:a="http://schemas.openxmlformats.org/drawingml/2006/main"/>
          <a:ln xmlns:a="http://schemas.openxmlformats.org/drawingml/2006/main" w="12700" cmpd="sng" cap="flat">
            <a:noFill/>
            <a:prstDash val="solid"/>
            <a:round/>
          </a:ln>
        </p:spPr>
      </p:pic>
      <p:cxnSp>
        <p:nvCxnSpPr>
          <p:cNvPr id="5" name="直线连接线"/>
          <p:cNvCxnSpPr>
            <a:cxnSpLocks xmlns:a="http://schemas.openxmlformats.org/drawingml/2006/main"/>
          </p:cNvCxnSpPr>
          <p:nvPr/>
        </p:nvCxnSpPr>
        <p:spPr>
          <a:xfrm xmlns:a="http://schemas.openxmlformats.org/drawingml/2006/main" rot="0">
            <a:off x="343814" y="3257405"/>
            <a:ext cx="527043" cy="1587"/>
          </a:xfrm>
          <a:prstGeom xmlns:a="http://schemas.openxmlformats.org/drawingml/2006/main" prst="straightConnector1"/>
          <a:noFill xmlns:a="http://schemas.openxmlformats.org/drawingml/2006/main"/>
          <a:ln xmlns:a="http://schemas.openxmlformats.org/drawingml/2006/main" w="28575" cmpd="sng" cap="flat">
            <a:solidFill>
              <a:srgbClr val="22366A"/>
            </a:solidFill>
            <a:prstDash val="solid"/>
            <a:round/>
          </a:ln>
        </p:spPr>
      </p:cxnSp>
      <p:sp>
        <p:nvSpPr>
          <p:cNvPr id="6" name="文本框"/>
          <p:cNvSpPr>
            <a:spLocks xmlns:a="http://schemas.openxmlformats.org/drawingml/2006/main" noGrp="1"/>
          </p:cNvSpPr>
          <p:nvPr>
            <p:ph type="body" idx="1"/>
          </p:nvPr>
        </p:nvSpPr>
        <p:spPr>
          <a:xfrm xmlns:a="http://schemas.openxmlformats.org/drawingml/2006/main" rot="0">
            <a:off x="261254" y="2640951"/>
            <a:ext cx="3311678" cy="44055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13070142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2" name="图片" descr="A picture containing person, computer, indoor&#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rcRect xmlns:a="http://schemas.openxmlformats.org/drawingml/2006/main" r="11110"/>
          <a:stretch xmlns:a="http://schemas.openxmlformats.org/drawingml/2006/main">
            <a:fillRect/>
          </a:stretch>
        </p:blipFill>
        <p:spPr>
          <a:xfrm xmlns:a="http://schemas.openxmlformats.org/drawingml/2006/main" flipH="1" rot="0">
            <a:off x="0" y="0"/>
            <a:ext cx="9144000" cy="5143493"/>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3"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6"/>
            <a:ext cx="9143990" cy="51480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 name="矩形"/>
          <p:cNvSpPr>
            <a:spLocks xmlns:a="http://schemas.openxmlformats.org/drawingml/2006/main"/>
          </p:cNvSpPr>
          <p:nvPr/>
        </p:nvSpPr>
        <p:spPr>
          <a:xfrm xmlns:a="http://schemas.openxmlformats.org/drawingml/2006/main" rot="0">
            <a:off x="0" y="638171"/>
            <a:ext cx="4734046" cy="4030832"/>
          </a:xfrm>
          <a:prstGeom xmlns:a="http://schemas.openxmlformats.org/drawingml/2006/main" prst="rect"/>
          <a:solidFill xmlns:a="http://schemas.openxmlformats.org/drawingml/2006/main">
            <a:srgbClr val="223669"/>
          </a:solidFill>
          <a:ln xmlns:a="http://schemas.openxmlformats.org/drawingml/2006/main" w="12700" cmpd="sng" cap="flat">
            <a:noFill/>
            <a:prstDash val="solid"/>
            <a:round/>
          </a:ln>
        </p:spPr>
        <p:txBody>
          <a:bodyPr xmlns:a="http://schemas.openxmlformats.org/drawingml/2006/main" vert="horz" wrap="square" lIns="68550" tIns="34275" rIns="68550" bIns="34275"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8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5" name="矩形"/>
          <p:cNvSpPr>
            <a:spLocks xmlns:a="http://schemas.openxmlformats.org/drawingml/2006/main"/>
          </p:cNvSpPr>
          <p:nvPr/>
        </p:nvSpPr>
        <p:spPr>
          <a:xfrm xmlns:a="http://schemas.openxmlformats.org/drawingml/2006/main" rot="0">
            <a:off x="0" y="819942"/>
            <a:ext cx="144711" cy="323529"/>
          </a:xfrm>
          <a:prstGeom xmlns:a="http://schemas.openxmlformats.org/drawingml/2006/main" prst="rect"/>
          <a:solidFill xmlns:a="http://schemas.openxmlformats.org/drawingml/2006/main">
            <a:srgbClr val="C88C32"/>
          </a:solidFill>
          <a:ln xmlns:a="http://schemas.openxmlformats.org/drawingml/2006/main" w="12700" cmpd="sng" cap="flat">
            <a:noFill/>
            <a:prstDash val="solid"/>
            <a:round/>
          </a:ln>
        </p:spPr>
        <p:txBody>
          <a:bodyPr xmlns:a="http://schemas.openxmlformats.org/drawingml/2006/main" vert="horz" wrap="square" lIns="68550" tIns="34275" rIns="68550" bIns="34275"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8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 name="文本框"/>
          <p:cNvSpPr>
            <a:spLocks xmlns:a="http://schemas.openxmlformats.org/drawingml/2006/main" noGrp="1"/>
          </p:cNvSpPr>
          <p:nvPr>
            <p:ph type="title"/>
          </p:nvPr>
        </p:nvSpPr>
        <p:spPr>
          <a:xfrm xmlns:a="http://schemas.openxmlformats.org/drawingml/2006/main" rot="0">
            <a:off x="144711" y="810810"/>
            <a:ext cx="3421450" cy="344091"/>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0000" tIns="45700" rIns="91425" bIns="4570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144711" y="1295658"/>
            <a:ext cx="4343206" cy="30364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marL="457200" indent="-317500" algn="l">
              <a:lnSpc>
                <a:spcPct val="100000"/>
              </a:lnSpc>
              <a:spcBef>
                <a:spcPts val="0"/>
              </a:spcBef>
              <a:spcAft>
                <a:spcPts val="0"/>
              </a:spcAft>
              <a:buClr>
                <a:srgbClr val="FFFFFF"/>
              </a:buClr>
              <a:buSzPts val="1400"/>
              <a:buFont typeface="Noto Sans Symbols" pitchFamily="0" charset="0"/>
              <a:buChar char="▪"/>
            </a:pPr>
            <a:endParaRPr lang="zh-CN" altLang="en-US"/>
          </a:p>
        </p:txBody>
      </p:sp>
    </p:spTree>
    <p:extLst>
      <p:ext uri="{BB962C8B-B14F-4D97-AF65-F5344CB8AC3E}">
        <p14:creationId xmlns:p14="http://schemas.microsoft.com/office/powerpoint/2010/main" val="94186404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45"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3990" cy="5148000"/>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52" name="组合"/>
          <p:cNvGrpSpPr>
            <a:grpSpLocks xmlns:a="http://schemas.openxmlformats.org/drawingml/2006/main"/>
          </p:cNvGrpSpPr>
          <p:nvPr/>
        </p:nvGrpSpPr>
        <p:grpSpPr>
          <a:xfrm xmlns:a="http://schemas.openxmlformats.org/drawingml/2006/main">
            <a:off x="270513" y="225968"/>
            <a:ext cx="175242" cy="4775196"/>
            <a:chOff x="270513" y="225968"/>
            <a:chExt cx="175242" cy="4775196"/>
          </a:xfrm>
        </p:grpSpPr>
        <p:grpSp>
          <p:nvGrpSpPr>
            <p:cNvPr id="48" name="组合"/>
            <p:cNvGrpSpPr>
              <a:grpSpLocks xmlns:a="http://schemas.openxmlformats.org/drawingml/2006/main"/>
            </p:cNvGrpSpPr>
            <p:nvPr/>
          </p:nvGrpSpPr>
          <p:grpSpPr>
            <a:xfrm xmlns:a="http://schemas.openxmlformats.org/drawingml/2006/main">
              <a:off x="270513" y="3449433"/>
              <a:ext cx="175242" cy="1551731"/>
              <a:chOff x="270513" y="3449433"/>
              <a:chExt cx="175242" cy="1551731"/>
            </a:xfrm>
          </p:grpSpPr>
          <p:sp>
            <p:nvSpPr>
              <p:cNvPr id="46" name="矩形"/>
              <p:cNvSpPr>
                <a:spLocks xmlns:a="http://schemas.openxmlformats.org/drawingml/2006/main"/>
              </p:cNvSpPr>
              <p:nvPr/>
            </p:nvSpPr>
            <p:spPr>
              <a:xfrm xmlns:a="http://schemas.openxmlformats.org/drawingml/2006/main" rot="0">
                <a:off x="270513" y="3449433"/>
                <a:ext cx="175242" cy="438113"/>
              </a:xfrm>
              <a:prstGeom xmlns:a="http://schemas.openxmlformats.org/drawingml/2006/main" prst="rect"/>
              <a:solidFill xmlns:a="http://schemas.openxmlformats.org/drawingml/2006/main">
                <a:srgbClr val="C88C32"/>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cxnSp>
            <p:nvCxnSpPr>
              <p:cNvPr id="47" name="直线连接线"/>
              <p:cNvCxnSpPr>
                <a:cxnSpLocks xmlns:a="http://schemas.openxmlformats.org/drawingml/2006/main"/>
              </p:cNvCxnSpPr>
              <p:nvPr/>
            </p:nvCxnSpPr>
            <p:spPr>
              <a:xfrm xmlns:a="http://schemas.openxmlformats.org/drawingml/2006/main" rot="0">
                <a:off x="358134" y="3697246"/>
                <a:ext cx="1587" cy="1303918"/>
              </a:xfrm>
              <a:prstGeom xmlns:a="http://schemas.openxmlformats.org/drawingml/2006/main" prst="straightConnector1"/>
              <a:noFill xmlns:a="http://schemas.openxmlformats.org/drawingml/2006/main"/>
              <a:ln xmlns:a="http://schemas.openxmlformats.org/drawingml/2006/main" w="12700" cmpd="sng" cap="flat">
                <a:solidFill>
                  <a:srgbClr val="C88C32"/>
                </a:solidFill>
                <a:prstDash val="solid"/>
                <a:round/>
              </a:ln>
            </p:spPr>
          </p:cxnSp>
        </p:grpSp>
        <p:grpSp>
          <p:nvGrpSpPr>
            <p:cNvPr id="51" name="组合"/>
            <p:cNvGrpSpPr>
              <a:grpSpLocks xmlns:a="http://schemas.openxmlformats.org/drawingml/2006/main"/>
            </p:cNvGrpSpPr>
            <p:nvPr/>
          </p:nvGrpSpPr>
          <p:grpSpPr>
            <a:xfrm xmlns:a="http://schemas.openxmlformats.org/drawingml/2006/main">
              <a:off x="270513" y="225968"/>
              <a:ext cx="175242" cy="2915216"/>
              <a:chOff x="270513" y="225968"/>
              <a:chExt cx="175242" cy="2915216"/>
            </a:xfrm>
          </p:grpSpPr>
          <p:cxnSp>
            <p:nvCxnSpPr>
              <p:cNvPr id="49" name="直线连接线"/>
              <p:cNvCxnSpPr>
                <a:cxnSpLocks xmlns:a="http://schemas.openxmlformats.org/drawingml/2006/main"/>
              </p:cNvCxnSpPr>
              <p:nvPr/>
            </p:nvCxnSpPr>
            <p:spPr>
              <a:xfrm xmlns:a="http://schemas.openxmlformats.org/drawingml/2006/main" flipH="1" rot="21600000">
                <a:off x="355734" y="467248"/>
                <a:ext cx="2399" cy="2673936"/>
              </a:xfrm>
              <a:prstGeom xmlns:a="http://schemas.openxmlformats.org/drawingml/2006/main" prst="straightConnector1"/>
              <a:noFill xmlns:a="http://schemas.openxmlformats.org/drawingml/2006/main"/>
              <a:ln xmlns:a="http://schemas.openxmlformats.org/drawingml/2006/main" w="12700" cmpd="sng" cap="flat">
                <a:solidFill>
                  <a:srgbClr val="223669"/>
                </a:solidFill>
                <a:prstDash val="solid"/>
                <a:round/>
              </a:ln>
            </p:spPr>
          </p:cxnSp>
          <p:sp>
            <p:nvSpPr>
              <p:cNvPr id="50" name="矩形"/>
              <p:cNvSpPr>
                <a:spLocks xmlns:a="http://schemas.openxmlformats.org/drawingml/2006/main"/>
              </p:cNvSpPr>
              <p:nvPr/>
            </p:nvSpPr>
            <p:spPr>
              <a:xfrm xmlns:a="http://schemas.openxmlformats.org/drawingml/2006/main" rot="0">
                <a:off x="270513" y="225968"/>
                <a:ext cx="175242" cy="438113"/>
              </a:xfrm>
              <a:prstGeom xmlns:a="http://schemas.openxmlformats.org/drawingml/2006/main" prst="rect"/>
              <a:solidFill xmlns:a="http://schemas.openxmlformats.org/drawingml/2006/main">
                <a:srgbClr val="223669"/>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grpSp>
      </p:grpSp>
    </p:spTree>
    <p:extLst>
      <p:ext uri="{BB962C8B-B14F-4D97-AF65-F5344CB8AC3E}">
        <p14:creationId xmlns:p14="http://schemas.microsoft.com/office/powerpoint/2010/main" val="160480568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59"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3990" cy="5143493"/>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0" name="文本框"/>
          <p:cNvSpPr>
            <a:spLocks xmlns:a="http://schemas.openxmlformats.org/drawingml/2006/main" noGrp="1"/>
          </p:cNvSpPr>
          <p:nvPr>
            <p:ph type="title"/>
          </p:nvPr>
        </p:nvSpPr>
        <p:spPr>
          <a:xfrm xmlns:a="http://schemas.openxmlformats.org/drawingml/2006/main" rot="0">
            <a:off x="135731" y="202405"/>
            <a:ext cx="7886700" cy="344091"/>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61" name="矩形"/>
          <p:cNvSpPr>
            <a:spLocks xmlns:a="http://schemas.openxmlformats.org/drawingml/2006/main"/>
          </p:cNvSpPr>
          <p:nvPr/>
        </p:nvSpPr>
        <p:spPr>
          <a:xfrm xmlns:a="http://schemas.openxmlformats.org/drawingml/2006/main" rot="0">
            <a:off x="0" y="202405"/>
            <a:ext cx="135731" cy="344091"/>
          </a:xfrm>
          <a:prstGeom xmlns:a="http://schemas.openxmlformats.org/drawingml/2006/main" prst="rect"/>
          <a:solidFill xmlns:a="http://schemas.openxmlformats.org/drawingml/2006/main">
            <a:srgbClr val="22366A"/>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800" b="0" i="0" u="none" strike="noStrike" kern="0" cap="none" spc="0" baseline="0">
              <a:solidFill>
                <a:srgbClr val="FFFFFF"/>
              </a:solidFill>
              <a:latin typeface="Calibri" pitchFamily="0" charset="0"/>
              <a:ea typeface="Calibri" pitchFamily="0" charset="0"/>
              <a:cs typeface="Calibri" pitchFamily="0" charset="0"/>
              <a:sym typeface="Calibri" pitchFamily="0" charset="0"/>
            </a:endParaRPr>
          </a:p>
        </p:txBody>
      </p:sp>
      <p:grpSp>
        <p:nvGrpSpPr>
          <p:cNvPr id="75" name="组合"/>
          <p:cNvGrpSpPr>
            <a:grpSpLocks xmlns:a="http://schemas.openxmlformats.org/drawingml/2006/main"/>
          </p:cNvGrpSpPr>
          <p:nvPr/>
        </p:nvGrpSpPr>
        <p:grpSpPr>
          <a:xfrm xmlns:a="http://schemas.openxmlformats.org/drawingml/2006/main">
            <a:off x="2441263" y="1060409"/>
            <a:ext cx="4259385" cy="3399177"/>
            <a:chOff x="2441263" y="1060409"/>
            <a:chExt cx="4259385" cy="3399177"/>
          </a:xfrm>
        </p:grpSpPr>
        <p:pic>
          <p:nvPicPr>
            <p:cNvPr id="62" name="图片" descr="Ico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625376" y="1060409"/>
              <a:ext cx="3885072" cy="3371043"/>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71" name="组合"/>
            <p:cNvGrpSpPr>
              <a:grpSpLocks xmlns:a="http://schemas.openxmlformats.org/drawingml/2006/main"/>
            </p:cNvGrpSpPr>
            <p:nvPr/>
          </p:nvGrpSpPr>
          <p:grpSpPr>
            <a:xfrm xmlns:a="http://schemas.openxmlformats.org/drawingml/2006/main">
              <a:off x="2441263" y="1082319"/>
              <a:ext cx="4259385" cy="3377267"/>
              <a:chOff x="2441263" y="1082319"/>
              <a:chExt cx="4259385" cy="3377267"/>
            </a:xfrm>
          </p:grpSpPr>
          <p:sp>
            <p:nvSpPr>
              <p:cNvPr id="63" name="椭圆"/>
              <p:cNvSpPr>
                <a:spLocks xmlns:a="http://schemas.openxmlformats.org/drawingml/2006/main"/>
              </p:cNvSpPr>
              <p:nvPr/>
            </p:nvSpPr>
            <p:spPr>
              <a:xfrm xmlns:a="http://schemas.openxmlformats.org/drawingml/2006/main" rot="0">
                <a:off x="6618722" y="2307724"/>
                <a:ext cx="81925" cy="81925"/>
              </a:xfrm>
              <a:prstGeom xmlns:a="http://schemas.openxmlformats.org/drawingml/2006/main" prst="ellipse"/>
              <a:solidFill xmlns:a="http://schemas.openxmlformats.org/drawingml/2006/main">
                <a:srgbClr val="BC8638"/>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64" name="椭圆"/>
              <p:cNvSpPr>
                <a:spLocks xmlns:a="http://schemas.openxmlformats.org/drawingml/2006/main"/>
              </p:cNvSpPr>
              <p:nvPr/>
            </p:nvSpPr>
            <p:spPr>
              <a:xfrm xmlns:a="http://schemas.openxmlformats.org/drawingml/2006/main" rot="0">
                <a:off x="6426200" y="3559912"/>
                <a:ext cx="81925" cy="81926"/>
              </a:xfrm>
              <a:prstGeom xmlns:a="http://schemas.openxmlformats.org/drawingml/2006/main" prst="ellipse"/>
              <a:solidFill xmlns:a="http://schemas.openxmlformats.org/drawingml/2006/main">
                <a:srgbClr val="035081"/>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65" name="椭圆"/>
              <p:cNvSpPr>
                <a:spLocks xmlns:a="http://schemas.openxmlformats.org/drawingml/2006/main"/>
              </p:cNvSpPr>
              <p:nvPr/>
            </p:nvSpPr>
            <p:spPr>
              <a:xfrm xmlns:a="http://schemas.openxmlformats.org/drawingml/2006/main" rot="0">
                <a:off x="5448688" y="4377659"/>
                <a:ext cx="81925" cy="81926"/>
              </a:xfrm>
              <a:prstGeom xmlns:a="http://schemas.openxmlformats.org/drawingml/2006/main" prst="ellipse"/>
              <a:solidFill xmlns:a="http://schemas.openxmlformats.org/drawingml/2006/main">
                <a:srgbClr val="BC8638"/>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66" name="椭圆"/>
              <p:cNvSpPr>
                <a:spLocks xmlns:a="http://schemas.openxmlformats.org/drawingml/2006/main"/>
              </p:cNvSpPr>
              <p:nvPr/>
            </p:nvSpPr>
            <p:spPr>
              <a:xfrm xmlns:a="http://schemas.openxmlformats.org/drawingml/2006/main" rot="0">
                <a:off x="6444214" y="1082319"/>
                <a:ext cx="81925" cy="81925"/>
              </a:xfrm>
              <a:prstGeom xmlns:a="http://schemas.openxmlformats.org/drawingml/2006/main" prst="ellipse"/>
              <a:solidFill xmlns:a="http://schemas.openxmlformats.org/drawingml/2006/main">
                <a:srgbClr val="035081"/>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67" name="椭圆"/>
              <p:cNvSpPr>
                <a:spLocks xmlns:a="http://schemas.openxmlformats.org/drawingml/2006/main"/>
              </p:cNvSpPr>
              <p:nvPr/>
            </p:nvSpPr>
            <p:spPr>
              <a:xfrm xmlns:a="http://schemas.openxmlformats.org/drawingml/2006/main" rot="0">
                <a:off x="2441263" y="2307725"/>
                <a:ext cx="81926" cy="81925"/>
              </a:xfrm>
              <a:prstGeom xmlns:a="http://schemas.openxmlformats.org/drawingml/2006/main" prst="ellipse"/>
              <a:solidFill xmlns:a="http://schemas.openxmlformats.org/drawingml/2006/main">
                <a:srgbClr val="BC8638"/>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68" name="椭圆"/>
              <p:cNvSpPr>
                <a:spLocks xmlns:a="http://schemas.openxmlformats.org/drawingml/2006/main"/>
              </p:cNvSpPr>
              <p:nvPr/>
            </p:nvSpPr>
            <p:spPr>
              <a:xfrm xmlns:a="http://schemas.openxmlformats.org/drawingml/2006/main" rot="0">
                <a:off x="2619761" y="3566686"/>
                <a:ext cx="81926" cy="81926"/>
              </a:xfrm>
              <a:prstGeom xmlns:a="http://schemas.openxmlformats.org/drawingml/2006/main" prst="ellipse"/>
              <a:solidFill xmlns:a="http://schemas.openxmlformats.org/drawingml/2006/main">
                <a:srgbClr val="035081"/>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69" name="椭圆"/>
              <p:cNvSpPr>
                <a:spLocks xmlns:a="http://schemas.openxmlformats.org/drawingml/2006/main"/>
              </p:cNvSpPr>
              <p:nvPr/>
            </p:nvSpPr>
            <p:spPr>
              <a:xfrm xmlns:a="http://schemas.openxmlformats.org/drawingml/2006/main" rot="0">
                <a:off x="3592732" y="4377660"/>
                <a:ext cx="81926" cy="81926"/>
              </a:xfrm>
              <a:prstGeom xmlns:a="http://schemas.openxmlformats.org/drawingml/2006/main" prst="ellipse"/>
              <a:solidFill xmlns:a="http://schemas.openxmlformats.org/drawingml/2006/main">
                <a:srgbClr val="BC8638"/>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70" name="椭圆"/>
              <p:cNvSpPr>
                <a:spLocks xmlns:a="http://schemas.openxmlformats.org/drawingml/2006/main"/>
              </p:cNvSpPr>
              <p:nvPr/>
            </p:nvSpPr>
            <p:spPr>
              <a:xfrm xmlns:a="http://schemas.openxmlformats.org/drawingml/2006/main" rot="0">
                <a:off x="2619761" y="1089093"/>
                <a:ext cx="81926" cy="81925"/>
              </a:xfrm>
              <a:prstGeom xmlns:a="http://schemas.openxmlformats.org/drawingml/2006/main" prst="ellipse"/>
              <a:solidFill xmlns:a="http://schemas.openxmlformats.org/drawingml/2006/main">
                <a:srgbClr val="035081"/>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grpSp>
        <p:grpSp>
          <p:nvGrpSpPr>
            <p:cNvPr id="74" name="组合"/>
            <p:cNvGrpSpPr>
              <a:grpSpLocks xmlns:a="http://schemas.openxmlformats.org/drawingml/2006/main"/>
            </p:cNvGrpSpPr>
            <p:nvPr/>
          </p:nvGrpSpPr>
          <p:grpSpPr>
            <a:xfrm xmlns:a="http://schemas.openxmlformats.org/drawingml/2006/main">
              <a:off x="3551613" y="1394868"/>
              <a:ext cx="2053983" cy="2053983"/>
              <a:chOff x="3551613" y="1394868"/>
              <a:chExt cx="2053983" cy="2053983"/>
            </a:xfrm>
          </p:grpSpPr>
          <p:sp>
            <p:nvSpPr>
              <p:cNvPr id="72" name="椭圆"/>
              <p:cNvSpPr>
                <a:spLocks xmlns:a="http://schemas.openxmlformats.org/drawingml/2006/main"/>
              </p:cNvSpPr>
              <p:nvPr/>
            </p:nvSpPr>
            <p:spPr>
              <a:xfrm xmlns:a="http://schemas.openxmlformats.org/drawingml/2006/main" rot="0">
                <a:off x="3551613" y="1394868"/>
                <a:ext cx="2053983" cy="2053983"/>
              </a:xfrm>
              <a:prstGeom xmlns:a="http://schemas.openxmlformats.org/drawingml/2006/main" prst="ellipse"/>
              <a:solidFill xmlns:a="http://schemas.openxmlformats.org/drawingml/2006/main">
                <a:srgbClr val="F2F2F2"/>
              </a:solidFill>
              <a:ln xmlns:a="http://schemas.openxmlformats.org/drawingml/2006/main" w="25400" cmpd="sng" cap="flat">
                <a:solidFill>
                  <a:srgbClr val="F2F2F2"/>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73" name="椭圆"/>
              <p:cNvSpPr>
                <a:spLocks xmlns:a="http://schemas.openxmlformats.org/drawingml/2006/main"/>
              </p:cNvSpPr>
              <p:nvPr/>
            </p:nvSpPr>
            <p:spPr>
              <a:xfrm xmlns:a="http://schemas.openxmlformats.org/drawingml/2006/main" rot="0">
                <a:off x="3605970" y="1449225"/>
                <a:ext cx="1945268" cy="1945268"/>
              </a:xfrm>
              <a:prstGeom xmlns:a="http://schemas.openxmlformats.org/drawingml/2006/main" prst="ellipse"/>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grpSp>
      </p:grpSp>
      <p:sp>
        <p:nvSpPr>
          <p:cNvPr id="76" name="文本框"/>
          <p:cNvSpPr>
            <a:spLocks xmlns:a="http://schemas.openxmlformats.org/drawingml/2006/main" noGrp="1"/>
          </p:cNvSpPr>
          <p:nvPr>
            <p:ph type="body" idx="1"/>
          </p:nvPr>
        </p:nvSpPr>
        <p:spPr>
          <a:xfrm xmlns:a="http://schemas.openxmlformats.org/drawingml/2006/main" rot="0">
            <a:off x="3719245" y="2264415"/>
            <a:ext cx="1714750" cy="320141"/>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ctr">
              <a:lnSpc>
                <a:spcPct val="100000"/>
              </a:lnSpc>
              <a:spcBef>
                <a:spcPts val="0"/>
              </a:spcBef>
              <a:spcAft>
                <a:spcPts val="0"/>
              </a:spcAft>
              <a:buNone/>
            </a:pPr>
            <a:endParaRPr lang="zh-CN" altLang="en-US"/>
          </a:p>
        </p:txBody>
      </p:sp>
      <p:sp>
        <p:nvSpPr>
          <p:cNvPr id="77" name="文本框"/>
          <p:cNvSpPr>
            <a:spLocks xmlns:a="http://schemas.openxmlformats.org/drawingml/2006/main" noGrp="1"/>
          </p:cNvSpPr>
          <p:nvPr>
            <p:ph type="body" idx="2"/>
          </p:nvPr>
        </p:nvSpPr>
        <p:spPr>
          <a:xfrm xmlns:a="http://schemas.openxmlformats.org/drawingml/2006/main" rot="0">
            <a:off x="817134" y="961108"/>
            <a:ext cx="1714750" cy="32014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r">
              <a:lnSpc>
                <a:spcPct val="100000"/>
              </a:lnSpc>
              <a:spcBef>
                <a:spcPts val="0"/>
              </a:spcBef>
              <a:spcAft>
                <a:spcPts val="0"/>
              </a:spcAft>
              <a:buNone/>
            </a:pPr>
            <a:endParaRPr lang="zh-CN" altLang="en-US"/>
          </a:p>
        </p:txBody>
      </p:sp>
      <p:sp>
        <p:nvSpPr>
          <p:cNvPr id="78" name="文本框"/>
          <p:cNvSpPr>
            <a:spLocks xmlns:a="http://schemas.openxmlformats.org/drawingml/2006/main" noGrp="1"/>
          </p:cNvSpPr>
          <p:nvPr>
            <p:ph type="body" idx="3"/>
          </p:nvPr>
        </p:nvSpPr>
        <p:spPr>
          <a:xfrm xmlns:a="http://schemas.openxmlformats.org/drawingml/2006/main" rot="0">
            <a:off x="633920" y="2188616"/>
            <a:ext cx="1714750" cy="32014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r">
              <a:lnSpc>
                <a:spcPct val="100000"/>
              </a:lnSpc>
              <a:spcBef>
                <a:spcPts val="0"/>
              </a:spcBef>
              <a:spcAft>
                <a:spcPts val="0"/>
              </a:spcAft>
              <a:buNone/>
            </a:pPr>
            <a:endParaRPr lang="zh-CN" altLang="en-US"/>
          </a:p>
        </p:txBody>
      </p:sp>
      <p:sp>
        <p:nvSpPr>
          <p:cNvPr id="79" name="文本框"/>
          <p:cNvSpPr>
            <a:spLocks xmlns:a="http://schemas.openxmlformats.org/drawingml/2006/main" noGrp="1"/>
          </p:cNvSpPr>
          <p:nvPr>
            <p:ph type="body" idx="4"/>
          </p:nvPr>
        </p:nvSpPr>
        <p:spPr>
          <a:xfrm xmlns:a="http://schemas.openxmlformats.org/drawingml/2006/main" rot="0">
            <a:off x="803908" y="3448851"/>
            <a:ext cx="1714750" cy="320141"/>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r">
              <a:lnSpc>
                <a:spcPct val="100000"/>
              </a:lnSpc>
              <a:spcBef>
                <a:spcPts val="0"/>
              </a:spcBef>
              <a:spcAft>
                <a:spcPts val="0"/>
              </a:spcAft>
              <a:buNone/>
            </a:pPr>
            <a:endParaRPr lang="zh-CN" altLang="en-US"/>
          </a:p>
        </p:txBody>
      </p:sp>
      <p:sp>
        <p:nvSpPr>
          <p:cNvPr id="80" name="文本框"/>
          <p:cNvSpPr>
            <a:spLocks xmlns:a="http://schemas.openxmlformats.org/drawingml/2006/main" noGrp="1"/>
          </p:cNvSpPr>
          <p:nvPr>
            <p:ph type="body" idx="5"/>
          </p:nvPr>
        </p:nvSpPr>
        <p:spPr>
          <a:xfrm xmlns:a="http://schemas.openxmlformats.org/drawingml/2006/main" rot="0">
            <a:off x="1798245" y="4258551"/>
            <a:ext cx="1714749" cy="32014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r">
              <a:lnSpc>
                <a:spcPct val="100000"/>
              </a:lnSpc>
              <a:spcBef>
                <a:spcPts val="0"/>
              </a:spcBef>
              <a:spcAft>
                <a:spcPts val="0"/>
              </a:spcAft>
              <a:buNone/>
            </a:pPr>
            <a:endParaRPr lang="zh-CN" altLang="en-US"/>
          </a:p>
        </p:txBody>
      </p:sp>
      <p:sp>
        <p:nvSpPr>
          <p:cNvPr id="81" name="文本框"/>
          <p:cNvSpPr>
            <a:spLocks xmlns:a="http://schemas.openxmlformats.org/drawingml/2006/main" noGrp="1"/>
          </p:cNvSpPr>
          <p:nvPr>
            <p:ph type="body" idx="6"/>
          </p:nvPr>
        </p:nvSpPr>
        <p:spPr>
          <a:xfrm xmlns:a="http://schemas.openxmlformats.org/drawingml/2006/main" rot="0">
            <a:off x="6615516" y="961108"/>
            <a:ext cx="1714750" cy="32014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82" name="文本框"/>
          <p:cNvSpPr>
            <a:spLocks xmlns:a="http://schemas.openxmlformats.org/drawingml/2006/main" noGrp="1"/>
          </p:cNvSpPr>
          <p:nvPr>
            <p:ph type="body" idx="7"/>
          </p:nvPr>
        </p:nvSpPr>
        <p:spPr>
          <a:xfrm xmlns:a="http://schemas.openxmlformats.org/drawingml/2006/main" rot="0">
            <a:off x="6787153" y="2188616"/>
            <a:ext cx="1714750" cy="32014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83" name="文本框"/>
          <p:cNvSpPr>
            <a:spLocks xmlns:a="http://schemas.openxmlformats.org/drawingml/2006/main" noGrp="1"/>
          </p:cNvSpPr>
          <p:nvPr>
            <p:ph type="body" idx="8"/>
          </p:nvPr>
        </p:nvSpPr>
        <p:spPr>
          <a:xfrm xmlns:a="http://schemas.openxmlformats.org/drawingml/2006/main" rot="0">
            <a:off x="6602289" y="3448851"/>
            <a:ext cx="1714750" cy="320141"/>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84" name="文本框"/>
          <p:cNvSpPr>
            <a:spLocks xmlns:a="http://schemas.openxmlformats.org/drawingml/2006/main" noGrp="1"/>
          </p:cNvSpPr>
          <p:nvPr>
            <p:ph type="body" idx="9"/>
          </p:nvPr>
        </p:nvSpPr>
        <p:spPr>
          <a:xfrm xmlns:a="http://schemas.openxmlformats.org/drawingml/2006/main" rot="0">
            <a:off x="5584939" y="4258551"/>
            <a:ext cx="1714750" cy="32014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651807711"/>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97" name="图片" descr="A computer on a table&#10;&#10;Description automatically generated with medium confidence"/>
          <p:cNvPicPr>
            <a:picLocks xmlns:a="http://schemas.openxmlformats.org/drawingml/2006/main"/>
          </p:cNvPicPr>
          <p:nvPr/>
        </p:nvPicPr>
        <p:blipFill>
          <a:blip xmlns:a="http://schemas.openxmlformats.org/drawingml/2006/main" xmlns:r="http://schemas.openxmlformats.org/officeDocument/2006/relationships" r:embed="rId2" cstate="print"/>
          <a:srcRect xmlns:a="http://schemas.openxmlformats.org/drawingml/2006/main" t="8552" b="8552" r="1749"/>
          <a:stretch xmlns:a="http://schemas.openxmlformats.org/drawingml/2006/main">
            <a:fillRect/>
          </a:stretch>
        </p:blipFill>
        <p:spPr>
          <a:xfrm xmlns:a="http://schemas.openxmlformats.org/drawingml/2006/main" rot="0">
            <a:off x="-1" y="-1"/>
            <a:ext cx="9144001" cy="5143501"/>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98"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9143990" cy="5143493"/>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99" name="矩形"/>
          <p:cNvSpPr>
            <a:spLocks xmlns:a="http://schemas.openxmlformats.org/drawingml/2006/main"/>
          </p:cNvSpPr>
          <p:nvPr/>
        </p:nvSpPr>
        <p:spPr>
          <a:xfrm xmlns:a="http://schemas.openxmlformats.org/drawingml/2006/main" rot="0">
            <a:off x="2240495" y="1407885"/>
            <a:ext cx="4811570" cy="76670"/>
          </a:xfrm>
          <a:prstGeom xmlns:a="http://schemas.openxmlformats.org/drawingml/2006/main" prst="rect"/>
          <a:solidFill xmlns:a="http://schemas.openxmlformats.org/drawingml/2006/main">
            <a:srgbClr val="F0C8CE"/>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00"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2692835" y="1785257"/>
            <a:ext cx="1181100" cy="1181099"/>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1" name="矩形"/>
          <p:cNvSpPr>
            <a:spLocks xmlns:a="http://schemas.openxmlformats.org/drawingml/2006/main"/>
          </p:cNvSpPr>
          <p:nvPr/>
        </p:nvSpPr>
        <p:spPr>
          <a:xfrm xmlns:a="http://schemas.openxmlformats.org/drawingml/2006/main" rot="0">
            <a:off x="2233323" y="613458"/>
            <a:ext cx="4818742" cy="794427"/>
          </a:xfrm>
          <a:prstGeom xmlns:a="http://schemas.openxmlformats.org/drawingml/2006/main" prst="rect"/>
          <a:solidFill xmlns:a="http://schemas.openxmlformats.org/drawingml/2006/main">
            <a:srgbClr val="223669"/>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800" b="0" i="0" u="none" strike="noStrike" kern="0" cap="none" spc="0" baseline="0">
              <a:solidFill>
                <a:srgbClr val="FFFFFF"/>
              </a:solidFill>
              <a:latin typeface="Calibri" pitchFamily="0" charset="0"/>
              <a:ea typeface="Calibri" pitchFamily="0" charset="0"/>
              <a:cs typeface="Calibri" pitchFamily="0" charset="0"/>
              <a:sym typeface="Calibri" pitchFamily="0" charset="0"/>
            </a:endParaRPr>
          </a:p>
        </p:txBody>
      </p:sp>
      <p:sp>
        <p:nvSpPr>
          <p:cNvPr id="102" name="文本框"/>
          <p:cNvSpPr>
            <a:spLocks xmlns:a="http://schemas.openxmlformats.org/drawingml/2006/main" noGrp="1"/>
          </p:cNvSpPr>
          <p:nvPr>
            <p:ph type="body" idx="1"/>
          </p:nvPr>
        </p:nvSpPr>
        <p:spPr>
          <a:xfrm xmlns:a="http://schemas.openxmlformats.org/drawingml/2006/main" rot="0">
            <a:off x="2634216" y="802314"/>
            <a:ext cx="4016955" cy="449263"/>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ctr">
              <a:lnSpc>
                <a:spcPct val="100000"/>
              </a:lnSpc>
              <a:spcBef>
                <a:spcPts val="0"/>
              </a:spcBef>
              <a:spcAft>
                <a:spcPts val="0"/>
              </a:spcAft>
              <a:buNone/>
            </a:pPr>
            <a:endParaRPr lang="zh-CN" altLang="en-US"/>
          </a:p>
        </p:txBody>
      </p:sp>
      <p:sp>
        <p:nvSpPr>
          <p:cNvPr id="103" name="文本框"/>
          <p:cNvSpPr>
            <a:spLocks xmlns:a="http://schemas.openxmlformats.org/drawingml/2006/main" noGrp="1"/>
          </p:cNvSpPr>
          <p:nvPr>
            <p:ph type="body" idx="2"/>
          </p:nvPr>
        </p:nvSpPr>
        <p:spPr>
          <a:xfrm xmlns:a="http://schemas.openxmlformats.org/drawingml/2006/main" rot="0">
            <a:off x="4079630" y="1996884"/>
            <a:ext cx="2722324" cy="449263"/>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200" indent="-228600" algn="ctr">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1201712501"/>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08" name="图片" descr="Graphical user interface, applicatio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09"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1861466282"/>
      </p:ext>
    </p:extLst>
  </p:cSld>
  <p:clrMapOvr>
    <a:masterClrMapping xmlns:a="http://schemas.openxmlformats.org/drawingml/2006/main"/>
  </p:clrMapOvr>
</p:sldLayout>
</file>

<file path=ppt/slideLayouts/slideLayout18.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685800" y="1597818"/>
            <a:ext cx="7772400" cy="1102518"/>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371600" y="2914649"/>
            <a:ext cx="6400800" cy="1314449"/>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040229557"/>
      </p:ext>
    </p:extLst>
  </p:cSld>
  <p:clrMapOvr>
    <a:masterClrMapping xmlns:a="http://schemas.openxmlformats.org/drawingml/2006/main"/>
  </p:clrMapOvr>
</p:sldLayout>
</file>

<file path=ppt/slideLayouts/slideLayout19.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457434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24663487"/>
      </p:ext>
    </p:extLst>
  </p:cSld>
  <p:clrMapOvr>
    <a:masterClrMapping xmlns:a="http://schemas.openxmlformats.org/drawingml/2006/main"/>
  </p:clrMapOvr>
</p:sldLayout>
</file>

<file path=ppt/slideLayouts/slideLayout20.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690231054"/>
      </p:ext>
    </p:extLst>
  </p:cSld>
  <p:clrMapOvr>
    <a:masterClrMapping xmlns:a="http://schemas.openxmlformats.org/drawingml/2006/main"/>
  </p:clrMapOvr>
</p:sldLayout>
</file>

<file path=ppt/slideLayouts/slideLayout21.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21115508"/>
      </p:ext>
    </p:extLst>
  </p:cSld>
  <p:clrMapOvr>
    <a:masterClrMapping xmlns:a="http://schemas.openxmlformats.org/drawingml/2006/main"/>
  </p:clrMapOvr>
</p:sldLayout>
</file>

<file path=ppt/slideLayouts/slideLayout22.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94707148"/>
      </p:ext>
    </p:extLst>
  </p:cSld>
  <p:clrMapOvr>
    <a:masterClrMapping xmlns:a="http://schemas.openxmlformats.org/drawingml/2006/main"/>
  </p:clrMapOvr>
</p:sldLayout>
</file>

<file path=ppt/slideLayouts/slideLayout23.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856007445"/>
      </p:ext>
    </p:extLst>
  </p:cSld>
  <p:clrMapOvr>
    <a:masterClrMapping xmlns:a="http://schemas.openxmlformats.org/drawingml/2006/main"/>
  </p:clrMapOvr>
</p:sldLayout>
</file>

<file path=ppt/slideLayouts/slideLayout24.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94059258"/>
      </p:ext>
    </p:extLst>
  </p:cSld>
  <p:clrMapOvr>
    <a:masterClrMapping xmlns:a="http://schemas.openxmlformats.org/drawingml/2006/main"/>
  </p:clrMapOvr>
</p:sldLayout>
</file>

<file path=ppt/slideLayouts/slideLayout25.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61960558"/>
      </p:ext>
    </p:extLst>
  </p:cSld>
  <p:clrMapOvr>
    <a:masterClrMapping xmlns:a="http://schemas.openxmlformats.org/drawingml/2006/main"/>
  </p:clrMapOvr>
</p:sldLayout>
</file>

<file path=ppt/slideLayouts/slideLayout26.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155102931"/>
      </p:ext>
    </p:extLst>
  </p:cSld>
  <p:clrMapOvr>
    <a:masterClrMapping xmlns:a="http://schemas.openxmlformats.org/drawingml/2006/main"/>
  </p:clrMapOvr>
</p:sldLayout>
</file>

<file path=ppt/slideLayouts/slideLayout27.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49221951"/>
      </p:ext>
    </p:extLst>
  </p:cSld>
  <p:clrMapOvr>
    <a:masterClrMapping xmlns:a="http://schemas.openxmlformats.org/drawingml/2006/main"/>
  </p:clrMapOvr>
</p:sldLayout>
</file>

<file path=ppt/slideLayouts/slideLayout28.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23240070"/>
      </p:ext>
    </p:extLst>
  </p:cSld>
  <p:clrMapOvr>
    <a:masterClrMapping xmlns:a="http://schemas.openxmlformats.org/drawingml/2006/main"/>
  </p:clrMapOvr>
</p:sldLayout>
</file>

<file path=ppt/slideLayouts/slideLayout29.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29" name="图片" descr="Shape&#10;&#10;Description automatically generated with low confidence"/>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3988" cy="5147998"/>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36" name="组合"/>
          <p:cNvGrpSpPr>
            <a:grpSpLocks xmlns:a="http://schemas.openxmlformats.org/drawingml/2006/main"/>
          </p:cNvGrpSpPr>
          <p:nvPr/>
        </p:nvGrpSpPr>
        <p:grpSpPr>
          <a:xfrm xmlns:a="http://schemas.openxmlformats.org/drawingml/2006/main">
            <a:off x="270520" y="225966"/>
            <a:ext cx="175200" cy="4733543"/>
            <a:chOff x="270520" y="225966"/>
            <a:chExt cx="175200" cy="4733543"/>
          </a:xfrm>
        </p:grpSpPr>
        <p:grpSp>
          <p:nvGrpSpPr>
            <p:cNvPr id="32" name="组合"/>
            <p:cNvGrpSpPr>
              <a:grpSpLocks xmlns:a="http://schemas.openxmlformats.org/drawingml/2006/main"/>
            </p:cNvGrpSpPr>
            <p:nvPr/>
          </p:nvGrpSpPr>
          <p:grpSpPr>
            <a:xfrm xmlns:a="http://schemas.openxmlformats.org/drawingml/2006/main">
              <a:off x="270520" y="3635311"/>
              <a:ext cx="175200" cy="1324199"/>
              <a:chOff x="270520" y="3635311"/>
              <a:chExt cx="175200" cy="1324199"/>
            </a:xfrm>
          </p:grpSpPr>
          <p:sp>
            <p:nvSpPr>
              <p:cNvPr id="30" name="矩形"/>
              <p:cNvSpPr>
                <a:spLocks xmlns:a="http://schemas.openxmlformats.org/drawingml/2006/main"/>
              </p:cNvSpPr>
              <p:nvPr/>
            </p:nvSpPr>
            <p:spPr>
              <a:xfrm xmlns:a="http://schemas.openxmlformats.org/drawingml/2006/main" rot="0">
                <a:off x="270520" y="3635311"/>
                <a:ext cx="175200" cy="373799"/>
              </a:xfrm>
              <a:prstGeom xmlns:a="http://schemas.openxmlformats.org/drawingml/2006/main" prst="rect"/>
              <a:solidFill xmlns:a="http://schemas.openxmlformats.org/drawingml/2006/main">
                <a:srgbClr val="C88C32"/>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cxnSp>
            <p:nvCxnSpPr>
              <p:cNvPr id="31" name="直线连接线"/>
              <p:cNvCxnSpPr>
                <a:cxnSpLocks xmlns:a="http://schemas.openxmlformats.org/drawingml/2006/main"/>
              </p:cNvCxnSpPr>
              <p:nvPr/>
            </p:nvCxnSpPr>
            <p:spPr>
              <a:xfrm xmlns:a="http://schemas.openxmlformats.org/drawingml/2006/main" rot="0">
                <a:off x="358150" y="3846810"/>
                <a:ext cx="1587" cy="1112700"/>
              </a:xfrm>
              <a:prstGeom xmlns:a="http://schemas.openxmlformats.org/drawingml/2006/main" prst="straightConnector1"/>
              <a:noFill xmlns:a="http://schemas.openxmlformats.org/drawingml/2006/main"/>
              <a:ln xmlns:a="http://schemas.openxmlformats.org/drawingml/2006/main" w="12700" cmpd="sng" cap="flat">
                <a:solidFill>
                  <a:srgbClr val="C88C32"/>
                </a:solidFill>
                <a:prstDash val="solid"/>
                <a:round/>
              </a:ln>
            </p:spPr>
          </p:cxnSp>
        </p:grpSp>
        <p:grpSp>
          <p:nvGrpSpPr>
            <p:cNvPr id="35" name="组合"/>
            <p:cNvGrpSpPr>
              <a:grpSpLocks xmlns:a="http://schemas.openxmlformats.org/drawingml/2006/main"/>
            </p:cNvGrpSpPr>
            <p:nvPr/>
          </p:nvGrpSpPr>
          <p:grpSpPr>
            <a:xfrm xmlns:a="http://schemas.openxmlformats.org/drawingml/2006/main">
              <a:off x="270520" y="225966"/>
              <a:ext cx="175200" cy="3018423"/>
              <a:chOff x="270520" y="225966"/>
              <a:chExt cx="175200" cy="3018423"/>
            </a:xfrm>
          </p:grpSpPr>
          <p:cxnSp>
            <p:nvCxnSpPr>
              <p:cNvPr id="33" name="直线连接线"/>
              <p:cNvCxnSpPr>
                <a:cxnSpLocks xmlns:a="http://schemas.openxmlformats.org/drawingml/2006/main"/>
              </p:cNvCxnSpPr>
              <p:nvPr/>
            </p:nvCxnSpPr>
            <p:spPr>
              <a:xfrm xmlns:a="http://schemas.openxmlformats.org/drawingml/2006/main" rot="0">
                <a:off x="358150" y="431890"/>
                <a:ext cx="1587" cy="2812500"/>
              </a:xfrm>
              <a:prstGeom xmlns:a="http://schemas.openxmlformats.org/drawingml/2006/main" prst="straightConnector1"/>
              <a:noFill xmlns:a="http://schemas.openxmlformats.org/drawingml/2006/main"/>
              <a:ln xmlns:a="http://schemas.openxmlformats.org/drawingml/2006/main" w="12700" cmpd="sng" cap="flat">
                <a:solidFill>
                  <a:srgbClr val="223669"/>
                </a:solidFill>
                <a:prstDash val="solid"/>
                <a:round/>
              </a:ln>
            </p:spPr>
          </p:cxnSp>
          <p:sp>
            <p:nvSpPr>
              <p:cNvPr id="34" name="矩形"/>
              <p:cNvSpPr>
                <a:spLocks xmlns:a="http://schemas.openxmlformats.org/drawingml/2006/main"/>
              </p:cNvSpPr>
              <p:nvPr/>
            </p:nvSpPr>
            <p:spPr>
              <a:xfrm xmlns:a="http://schemas.openxmlformats.org/drawingml/2006/main" rot="0">
                <a:off x="270520" y="225966"/>
                <a:ext cx="175200" cy="373800"/>
              </a:xfrm>
              <a:prstGeom xmlns:a="http://schemas.openxmlformats.org/drawingml/2006/main" prst="rect"/>
              <a:solidFill xmlns:a="http://schemas.openxmlformats.org/drawingml/2006/main">
                <a:srgbClr val="223669"/>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grpSp>
      </p:grpSp>
    </p:spTree>
    <p:extLst>
      <p:ext uri="{BB962C8B-B14F-4D97-AF65-F5344CB8AC3E}">
        <p14:creationId xmlns:p14="http://schemas.microsoft.com/office/powerpoint/2010/main" val="15281822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0007065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441340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898150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909400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79321134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9998042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6172347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23296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89578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4.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todoist.com/" TargetMode="External"/><Relationship Id="rId2" Type="http://schemas.openxmlformats.org/officeDocument/2006/relationships/slideLayout" Target="../slideLayouts/slideLayout1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7.xml"/><Relationship Id="rId3" Type="http://schemas.openxmlformats.org/officeDocument/2006/relationships/notesSlide" Target="../notesSlides/notesSlide7.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 name="文本框"/>
          <p:cNvSpPr>
            <a:spLocks noGrp="1"/>
          </p:cNvSpPr>
          <p:nvPr>
            <p:ph type="body" idx="1"/>
          </p:nvPr>
        </p:nvSpPr>
        <p:spPr>
          <a:xfrm rot="0">
            <a:off x="261255" y="2640951"/>
            <a:ext cx="3689421" cy="440555"/>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solidFill>
                  <a:srgbClr val="223669"/>
                </a:solidFill>
                <a:latin typeface="Public Sans" pitchFamily="0" charset="0"/>
                <a:ea typeface="Public Sans" pitchFamily="0" charset="0"/>
                <a:cs typeface="Public Sans" pitchFamily="0" charset="0"/>
                <a:sym typeface="Public Sans" pitchFamily="0" charset="0"/>
              </a:rPr>
              <a:t>“TO DO PLANNER”</a:t>
            </a:r>
            <a:endParaRPr lang="zh-CN" altLang="en-US" sz="2400" b="1" i="0" u="none" strike="noStrike" kern="0" cap="none" spc="0" baseline="0">
              <a:solidFill>
                <a:srgbClr val="223669"/>
              </a:solidFill>
              <a:latin typeface="Public Sans" pitchFamily="0" charset="0"/>
              <a:ea typeface="Public Sans" pitchFamily="0" charset="0"/>
              <a:cs typeface="Public Sans" pitchFamily="0" charset="0"/>
              <a:sym typeface="Public Sans" pitchFamily="0" charset="0"/>
            </a:endParaRPr>
          </a:p>
        </p:txBody>
      </p:sp>
      <p:sp>
        <p:nvSpPr>
          <p:cNvPr id="8" name="文本框"/>
          <p:cNvSpPr>
            <a:spLocks noGrp="1"/>
          </p:cNvSpPr>
          <p:nvPr>
            <p:ph type="body" idx="1"/>
          </p:nvPr>
        </p:nvSpPr>
        <p:spPr>
          <a:xfrm rot="0">
            <a:off x="261267" y="3361376"/>
            <a:ext cx="3689400" cy="4407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solidFill>
                  <a:srgbClr val="223669"/>
                </a:solidFill>
                <a:latin typeface="Public Sans" pitchFamily="0" charset="0"/>
                <a:ea typeface="Public Sans" pitchFamily="0" charset="0"/>
                <a:cs typeface="Public Sans" pitchFamily="0" charset="0"/>
                <a:sym typeface="Public Sans" pitchFamily="0" charset="0"/>
              </a:rPr>
              <a:t>Task - 5</a:t>
            </a:r>
            <a:endParaRPr lang="zh-CN" altLang="en-US" sz="2400" b="1" i="0" u="none" strike="noStrike" kern="0" cap="none" spc="0" baseline="0">
              <a:solidFill>
                <a:srgbClr val="223669"/>
              </a:solidFill>
              <a:latin typeface="Public Sans" pitchFamily="0" charset="0"/>
              <a:ea typeface="Public Sans" pitchFamily="0" charset="0"/>
              <a:cs typeface="Public Sans" pitchFamily="0" charset="0"/>
              <a:sym typeface="Public Sans" pitchFamily="0" charset="0"/>
            </a:endParaRPr>
          </a:p>
        </p:txBody>
      </p:sp>
      <p:pic>
        <p:nvPicPr>
          <p:cNvPr id="9" name="图片"/>
          <p:cNvPicPr>
            <a:picLocks/>
          </p:cNvPicPr>
          <p:nvPr/>
        </p:nvPicPr>
        <p:blipFill>
          <a:blip r:embed="rId1" cstate="print"/>
          <a:srcRect t="2430" b="-2428" l="-43430" r="43429"/>
          <a:stretch>
            <a:fillRect/>
          </a:stretch>
        </p:blipFill>
        <p:spPr>
          <a:xfrm rot="0">
            <a:off x="0" y="0"/>
            <a:ext cx="9144000" cy="5143500"/>
          </a:xfrm>
          <a:prstGeom prst="rect"/>
          <a:noFill/>
          <a:ln w="12700" cmpd="sng" cap="flat">
            <a:noFill/>
            <a:prstDash val="solid"/>
            <a:round/>
          </a:ln>
        </p:spPr>
      </p:pic>
      <p:sp>
        <p:nvSpPr>
          <p:cNvPr id="115" name="文本框"/>
          <p:cNvSpPr txBox="1">
            <a:spLocks/>
          </p:cNvSpPr>
          <p:nvPr/>
        </p:nvSpPr>
        <p:spPr>
          <a:xfrm rot="0">
            <a:off x="298895" y="2584607"/>
            <a:ext cx="2648583" cy="424815"/>
          </a:xfrm>
          <a:prstGeom prst="rect"/>
          <a:solidFill>
            <a:srgbClr val="E6E6E6"/>
          </a:solid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1" i="0" u="none" strike="noStrike" kern="0" cap="none" spc="0" baseline="0">
                <a:solidFill>
                  <a:srgbClr val="2B4C99"/>
                </a:solidFill>
                <a:latin typeface="Arial" pitchFamily="0" charset="0"/>
                <a:ea typeface="Arial" pitchFamily="0" charset="0"/>
                <a:cs typeface="Lucida Sans"/>
              </a:rPr>
              <a:t>"SOCIAL MEDIA "</a:t>
            </a:r>
            <a:endParaRPr lang="zh-CN" altLang="en-US" sz="2200" b="1" i="0" u="none" strike="noStrike" kern="0" cap="none" spc="0" baseline="0">
              <a:solidFill>
                <a:srgbClr val="2B4C99"/>
              </a:solidFill>
              <a:latin typeface="Arial" pitchFamily="0" charset="0"/>
              <a:ea typeface="Arial" pitchFamily="0" charset="0"/>
              <a:cs typeface="Lucida Sans"/>
            </a:endParaRPr>
          </a:p>
        </p:txBody>
      </p:sp>
    </p:spTree>
    <p:extLst>
      <p:ext uri="{BB962C8B-B14F-4D97-AF65-F5344CB8AC3E}">
        <p14:creationId xmlns:p14="http://schemas.microsoft.com/office/powerpoint/2010/main" val="7890254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 name="文本框"/>
          <p:cNvSpPr>
            <a:spLocks noGrp="1"/>
          </p:cNvSpPr>
          <p:nvPr>
            <p:ph type="title"/>
          </p:nvPr>
        </p:nvSpPr>
        <p:spPr>
          <a:xfrm rot="0">
            <a:off x="144711" y="810810"/>
            <a:ext cx="3421450" cy="344091"/>
          </a:xfrm>
          <a:prstGeom prst="rect"/>
          <a:noFill/>
          <a:ln w="12700" cmpd="sng" cap="flat">
            <a:noFill/>
            <a:prstDash val="solid"/>
            <a:round/>
          </a:ln>
        </p:spPr>
        <p:txBody>
          <a:bodyPr vert="horz" wrap="square" lIns="90000" tIns="45700" rIns="91425" bIns="45700" anchor="ctr" anchorCtr="0">
            <a:prstTxWarp prst="textNoShape"/>
          </a:bodyPr>
          <a:lstStyle/>
          <a:p>
            <a:pPr marL="0" indent="0" algn="l">
              <a:lnSpc>
                <a:spcPct val="100000"/>
              </a:lnSpc>
              <a:spcBef>
                <a:spcPts val="0"/>
              </a:spcBef>
              <a:spcAft>
                <a:spcPts val="0"/>
              </a:spcAft>
              <a:buNone/>
            </a:pPr>
            <a:r>
              <a:rPr lang="en-US" altLang="zh-CN" sz="1829" b="1" i="0" u="none" strike="noStrike" kern="0" cap="none" spc="0" baseline="0">
                <a:solidFill>
                  <a:srgbClr val="E68421"/>
                </a:solidFill>
                <a:latin typeface="EB Garamond" pitchFamily="0" charset="0"/>
                <a:ea typeface="EB Garamond" pitchFamily="0" charset="0"/>
                <a:cs typeface="EB Garamond" pitchFamily="0" charset="0"/>
              </a:rPr>
              <a:t>SOCIAL MEDIA </a:t>
            </a:r>
            <a:endParaRPr lang="zh-CN" altLang="en-US" sz="1829" b="1" i="0" u="none" strike="noStrike" kern="0" cap="none" spc="0" baseline="0">
              <a:solidFill>
                <a:srgbClr val="E68421"/>
              </a:solidFill>
              <a:latin typeface="EB Garamond" pitchFamily="0" charset="0"/>
              <a:ea typeface="EB Garamond" pitchFamily="0" charset="0"/>
              <a:cs typeface="EB Garamond" pitchFamily="0" charset="0"/>
              <a:sym typeface="EB Garamond" pitchFamily="0" charset="0"/>
            </a:endParaRPr>
          </a:p>
        </p:txBody>
      </p:sp>
      <p:sp>
        <p:nvSpPr>
          <p:cNvPr id="19" name="文本框"/>
          <p:cNvSpPr>
            <a:spLocks noGrp="1"/>
          </p:cNvSpPr>
          <p:nvPr>
            <p:ph type="body" idx="1"/>
          </p:nvPr>
        </p:nvSpPr>
        <p:spPr>
          <a:xfrm rot="0">
            <a:off x="1384540" y="292595"/>
            <a:ext cx="1730209" cy="8305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FFFFFF"/>
              </a:solidFill>
              <a:latin typeface="EB Garamond Medium" pitchFamily="0" charset="0"/>
              <a:ea typeface="EB Garamond Medium" pitchFamily="0" charset="0"/>
              <a:cs typeface="EB Garamond Medium" pitchFamily="0" charset="0"/>
              <a:sym typeface="EB Garamond Medium" pitchFamily="0" charset="0"/>
            </a:endParaRPr>
          </a:p>
        </p:txBody>
      </p:sp>
      <p:pic>
        <p:nvPicPr>
          <p:cNvPr id="20" name="图片"/>
          <p:cNvPicPr>
            <a:picLocks/>
          </p:cNvPicPr>
          <p:nvPr/>
        </p:nvPicPr>
        <p:blipFill>
          <a:blip r:embed="rId1" cstate="print"/>
          <a:stretch>
            <a:fillRect/>
          </a:stretch>
        </p:blipFill>
        <p:spPr>
          <a:xfrm rot="0">
            <a:off x="3390988" y="794554"/>
            <a:ext cx="9144000" cy="5143500"/>
          </a:xfrm>
          <a:prstGeom prst="rect"/>
          <a:noFill/>
          <a:ln w="12700" cmpd="sng" cap="flat">
            <a:noFill/>
            <a:prstDash val="solid"/>
            <a:round/>
          </a:ln>
        </p:spPr>
      </p:pic>
      <p:graphicFrame>
        <p:nvGraphicFramePr>
          <p:cNvPr id="21" name="Table"/>
          <p:cNvGraphicFramePr>
            <a:graphicFrameLocks noGrp="1"/>
          </p:cNvGraphicFramePr>
          <p:nvPr>
            <p:ph type="tbl"/>
            <p:extLst>
              <p:ext uri="{D42A27DB-BD31-4B8C-83A1-F6EECF244321}"/>
            </p:extLst>
          </p:nvPr>
        </p:nvGraphicFramePr>
        <p:xfrm>
          <a:off x="144700" y="2345525"/>
          <a:ext cx="3000000" cy="2999999"/>
        </p:xfrm>
        <a:graphic>
          <a:graphicData uri="http://schemas.openxmlformats.org/drawingml/2006/table">
            <a:tbl>
              <a:tblPr bandRow="1">
                <a:noFill/>
              </a:tblPr>
              <a:tblGrid>
                <a:gridCol w="1739391"/>
                <a:gridCol w="1725789"/>
                <a:gridCol w="814318"/>
              </a:tblGrid>
              <a:tr h="588531">
                <a:tc>
                  <a:txBody>
                    <a:bodyPr/>
                    <a:lstStyle/>
                    <a:p>
                      <a:pPr marL="0" indent="0" algn="ctr">
                        <a:lnSpc>
                          <a:spcPct val="100000"/>
                        </a:lnSpc>
                        <a:spcBef>
                          <a:spcPts val="0"/>
                        </a:spcBef>
                        <a:spcAft>
                          <a:spcPts val="0"/>
                        </a:spcAft>
                        <a:buNone/>
                      </a:pPr>
                      <a:r>
                        <a:rPr lang="en-US" altLang="zh-CN" sz="1400" b="1" i="0" u="none" strike="noStrike" kern="0" cap="none" spc="0" baseline="0">
                          <a:solidFill>
                            <a:srgbClr val="C88C32"/>
                          </a:solidFill>
                          <a:latin typeface="Arial" pitchFamily="0" charset="0"/>
                          <a:ea typeface="Arial" pitchFamily="0" charset="0"/>
                          <a:cs typeface="Arial" pitchFamily="0" charset="0"/>
                          <a:sym typeface="Arial" pitchFamily="0" charset="0"/>
                        </a:rPr>
                        <a:t>LMS Username</a:t>
                      </a:r>
                      <a:endParaRPr lang="zh-CN" altLang="en-US" sz="1400" b="1" i="0" u="none" strike="noStrike" kern="0" cap="none" spc="0" baseline="0">
                        <a:solidFill>
                          <a:srgbClr val="C88C32"/>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1" i="0" u="none" strike="noStrike" kern="0" cap="none" spc="0" baseline="0">
                          <a:solidFill>
                            <a:srgbClr val="C88C32"/>
                          </a:solidFill>
                          <a:latin typeface="Arial" pitchFamily="0" charset="0"/>
                          <a:ea typeface="Arial" pitchFamily="0" charset="0"/>
                          <a:cs typeface="Arial" pitchFamily="0" charset="0"/>
                          <a:sym typeface="Arial" pitchFamily="0" charset="0"/>
                        </a:rPr>
                        <a:t>Name </a:t>
                      </a:r>
                      <a:endParaRPr lang="zh-CN" altLang="en-US" sz="1400" b="1" i="0" u="none" strike="noStrike" kern="0" cap="none" spc="0" baseline="0">
                        <a:solidFill>
                          <a:srgbClr val="C88C32"/>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ctr">
                        <a:lnSpc>
                          <a:spcPct val="100000"/>
                        </a:lnSpc>
                        <a:spcBef>
                          <a:spcPts val="0"/>
                        </a:spcBef>
                        <a:spcAft>
                          <a:spcPts val="0"/>
                        </a:spcAft>
                        <a:buNone/>
                      </a:pPr>
                      <a:r>
                        <a:rPr lang="en-US" altLang="zh-CN" sz="1400" b="1" i="0" u="none" strike="noStrike" kern="0" cap="none" spc="0" baseline="0">
                          <a:solidFill>
                            <a:srgbClr val="C88C32"/>
                          </a:solidFill>
                          <a:latin typeface="Arial" pitchFamily="0" charset="0"/>
                          <a:ea typeface="Arial" pitchFamily="0" charset="0"/>
                          <a:cs typeface="Arial" pitchFamily="0" charset="0"/>
                          <a:sym typeface="Arial" pitchFamily="0" charset="0"/>
                        </a:rPr>
                        <a:t>Batch </a:t>
                      </a:r>
                      <a:endParaRPr lang="zh-CN" altLang="en-US" sz="1400" b="1" i="0" u="none" strike="noStrike" kern="0" cap="none" spc="0" baseline="0">
                        <a:solidFill>
                          <a:srgbClr val="C88C32"/>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r>
              <a:tr h="401895">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r>
              <a:tr h="401895">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r>
              <a:tr h="401895">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r>
              <a:tr h="401895">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r>
              <a:tr h="411420">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c>
                  <a:txBody>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14" marT="91414" marR="91414" marB="91414" vert="horz">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tcPr>
                </a:tc>
              </a:tr>
            </a:tbl>
          </a:graphicData>
        </a:graphic>
      </p:graphicFrame>
      <p:sp>
        <p:nvSpPr>
          <p:cNvPr id="22" name="矩形"/>
          <p:cNvSpPr>
            <a:spLocks/>
          </p:cNvSpPr>
          <p:nvPr/>
        </p:nvSpPr>
        <p:spPr>
          <a:xfrm rot="0">
            <a:off x="-382958" y="2908031"/>
            <a:ext cx="4808222" cy="646605"/>
          </a:xfrm>
          <a:prstGeom prst="rect"/>
          <a:noFill/>
          <a:ln w="12700" cmpd="sng" cap="flat">
            <a:solidFill>
              <a:srgbClr val="333333"/>
            </a:solid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au1105201040</a:t>
            </a:r>
            <a:r>
              <a:rPr lang="en-US" altLang="zh-CN" sz="1400" b="0" i="0" u="none" strike="noStrike" kern="0" cap="none" spc="0" baseline="0">
                <a:solidFill>
                  <a:srgbClr val="FFFFFF"/>
                </a:solidFill>
                <a:latin typeface="Arial" pitchFamily="0" charset="0"/>
                <a:ea typeface="Arial" pitchFamily="0" charset="0"/>
                <a:cs typeface="Arial" pitchFamily="0" charset="0"/>
              </a:rPr>
              <a:t>11.      HARIHARAN R     </a:t>
            </a: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      CA5</a:t>
            </a: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3" name="矩形"/>
          <p:cNvSpPr>
            <a:spLocks/>
          </p:cNvSpPr>
          <p:nvPr/>
        </p:nvSpPr>
        <p:spPr>
          <a:xfrm rot="0">
            <a:off x="-265124" y="3348428"/>
            <a:ext cx="4487483" cy="422235"/>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au1105201040</a:t>
            </a:r>
            <a:r>
              <a:rPr lang="en-US" altLang="zh-CN" sz="1400" b="0" i="0" u="none" strike="noStrike" kern="0" cap="none" spc="0" baseline="0">
                <a:solidFill>
                  <a:srgbClr val="FFFFFF"/>
                </a:solidFill>
                <a:latin typeface="Arial" pitchFamily="0" charset="0"/>
                <a:ea typeface="Arial" pitchFamily="0" charset="0"/>
                <a:cs typeface="Arial" pitchFamily="0" charset="0"/>
              </a:rPr>
              <a:t>29.  </a:t>
            </a: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S</a:t>
            </a:r>
            <a:r>
              <a:rPr lang="en-US" altLang="zh-CN" sz="1400" b="0" i="0" u="none" strike="noStrike" kern="0" cap="none" spc="0" baseline="0">
                <a:solidFill>
                  <a:srgbClr val="FFFFFF"/>
                </a:solidFill>
                <a:latin typeface="Arial" pitchFamily="0" charset="0"/>
                <a:ea typeface="Arial" pitchFamily="0" charset="0"/>
                <a:cs typeface="Arial" pitchFamily="0" charset="0"/>
              </a:rPr>
              <a:t>IVADANU T</a:t>
            </a: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FFFFFF"/>
                </a:solidFill>
                <a:latin typeface="Arial" pitchFamily="0" charset="0"/>
                <a:ea typeface="Arial" pitchFamily="0" charset="0"/>
                <a:cs typeface="Arial" pitchFamily="0" charset="0"/>
              </a:rPr>
              <a:t>                </a:t>
            </a: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CA5</a:t>
            </a: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4" name="矩形"/>
          <p:cNvSpPr>
            <a:spLocks/>
          </p:cNvSpPr>
          <p:nvPr/>
        </p:nvSpPr>
        <p:spPr>
          <a:xfrm rot="0">
            <a:off x="-265124" y="3741206"/>
            <a:ext cx="4860621" cy="579346"/>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au110520104</a:t>
            </a:r>
            <a:r>
              <a:rPr lang="en-US" altLang="zh-CN" sz="1400" b="0" i="0" u="none" strike="noStrike" kern="0" cap="none" spc="0" baseline="0">
                <a:solidFill>
                  <a:srgbClr val="FFFFFF"/>
                </a:solidFill>
                <a:latin typeface="Arial" pitchFamily="0" charset="0"/>
                <a:ea typeface="Arial" pitchFamily="0" charset="0"/>
                <a:cs typeface="Arial" pitchFamily="0" charset="0"/>
              </a:rPr>
              <a:t>021.  PAGALAVAN J.         </a:t>
            </a: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    CA5</a:t>
            </a: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5" name="矩形"/>
          <p:cNvSpPr>
            <a:spLocks/>
          </p:cNvSpPr>
          <p:nvPr/>
        </p:nvSpPr>
        <p:spPr>
          <a:xfrm rot="0">
            <a:off x="5241" y="4212539"/>
            <a:ext cx="4370658" cy="45169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au11052010404</a:t>
            </a:r>
            <a:r>
              <a:rPr lang="en-US" altLang="zh-CN" sz="1400" b="0" i="0" u="none" strike="noStrike" kern="0" cap="none" spc="0" baseline="0">
                <a:solidFill>
                  <a:srgbClr val="FFFFFF"/>
                </a:solidFill>
                <a:latin typeface="Arial" pitchFamily="0" charset="0"/>
                <a:ea typeface="Arial" pitchFamily="0" charset="0"/>
                <a:cs typeface="Arial" pitchFamily="0" charset="0"/>
              </a:rPr>
              <a:t>5. VISHNU V.               </a:t>
            </a:r>
            <a:r>
              <a:rPr lang="en-US" altLang="zh-CN" sz="1400" b="0" i="0" u="none" strike="noStrike" kern="0" cap="none" spc="0" baseline="0">
                <a:solidFill>
                  <a:srgbClr val="FFFFFF"/>
                </a:solidFill>
                <a:latin typeface="Arial" pitchFamily="0" charset="0"/>
                <a:ea typeface="Arial" pitchFamily="0" charset="0"/>
                <a:cs typeface="Arial" pitchFamily="0" charset="0"/>
                <a:sym typeface="Arial" pitchFamily="0" charset="0"/>
              </a:rPr>
              <a:t>    CA5</a:t>
            </a: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6" name="矩形"/>
          <p:cNvSpPr>
            <a:spLocks/>
          </p:cNvSpPr>
          <p:nvPr/>
        </p:nvSpPr>
        <p:spPr>
          <a:xfrm rot="0">
            <a:off x="-265124" y="4615136"/>
            <a:ext cx="4593850" cy="32404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au1105201043</a:t>
            </a:r>
            <a:r>
              <a:rPr lang="en-US" altLang="zh-CN" sz="1400" b="0" i="0" u="none" strike="noStrike" kern="0" cap="none" spc="0" baseline="0">
                <a:solidFill>
                  <a:srgbClr val="000000"/>
                </a:solidFill>
                <a:latin typeface="Arial" pitchFamily="0" charset="0"/>
                <a:ea typeface="Arial" pitchFamily="0" charset="0"/>
                <a:cs typeface="Arial" pitchFamily="0" charset="0"/>
              </a:rPr>
              <a:t>11.  KARTHICK J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CA5</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075670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7" name="文本框"/>
          <p:cNvSpPr>
            <a:spLocks noGrp="1"/>
          </p:cNvSpPr>
          <p:nvPr>
            <p:ph type="body" idx="1"/>
          </p:nvPr>
        </p:nvSpPr>
        <p:spPr>
          <a:xfrm rot="0">
            <a:off x="481869" y="524842"/>
            <a:ext cx="6891900" cy="5274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Hosting the website so that it can be accessed from anywhere</a:t>
            </a:r>
            <a:endParaRPr lang="en-US" altLang="zh-CN" sz="1400" b="1"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Host backend on aws with all environment setup</a:t>
            </a:r>
            <a:endParaRPr lang="en-US" altLang="zh-CN"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Make sure to whitelist api ports and host with the database</a:t>
            </a:r>
            <a:endParaRPr lang="en-US" altLang="zh-CN"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Migrate database to mongodb atlas</a:t>
            </a:r>
            <a:endParaRPr lang="en-US" altLang="zh-CN"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Build react app to be hosted on the server</a:t>
            </a:r>
            <a:endParaRPr lang="en-US" altLang="zh-CN"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Set hosted backed url to the frontend</a:t>
            </a:r>
            <a:endParaRPr lang="en-US" altLang="zh-CN"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Test entire frontend and backend</a:t>
            </a:r>
            <a:endParaRPr lang="zh-CN" altLang="en-US"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38" name="文本框"/>
          <p:cNvSpPr>
            <a:spLocks noGrp="1"/>
          </p:cNvSpPr>
          <p:nvPr>
            <p:ph type="body" idx="2"/>
          </p:nvPr>
        </p:nvSpPr>
        <p:spPr>
          <a:xfrm rot="0">
            <a:off x="489449" y="4032852"/>
            <a:ext cx="7048500" cy="318600"/>
          </a:xfrm>
          <a:prstGeom prst="rect"/>
          <a:noFill/>
          <a:ln w="12700" cmpd="sng" cap="flat">
            <a:noFill/>
            <a:prstDash val="solid"/>
            <a:round/>
          </a:ln>
        </p:spPr>
        <p:txBody>
          <a:bodyPr vert="horz" wrap="square" lIns="91425" tIns="45700" rIns="91425" bIns="45700" anchor="t" anchorCtr="0">
            <a:prstTxWarp prst="textNoShape"/>
          </a:bodyPr>
          <a:lstStyle/>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Understand how to host a web api</a:t>
            </a:r>
            <a:endPar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How to deploy production ready react applications</a:t>
            </a:r>
            <a:endParaRPr lang="en-US" altLang="zh-CN"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a:p>
            <a:pPr marL="171450" indent="-171450" algn="l">
              <a:lnSpc>
                <a:spcPct val="150000"/>
              </a:lnSpc>
              <a:spcBef>
                <a:spcPts val="0"/>
              </a:spcBef>
              <a:spcAft>
                <a:spcPts val="0"/>
              </a:spcAft>
              <a:buClr>
                <a:srgbClr val="000000"/>
              </a:buClr>
              <a:buSzPts val="1100"/>
              <a:buFont typeface="EB Garamond" pitchFamily="0" charset="0"/>
              <a:buChar char="▪"/>
            </a:pPr>
            <a:r>
              <a:rPr lang="en-US" altLang="zh-CN" sz="11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Setting up environment for production</a:t>
            </a:r>
            <a:endParaRPr lang="zh-CN" altLang="en-US"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39" name="矩形"/>
          <p:cNvSpPr>
            <a:spLocks/>
          </p:cNvSpPr>
          <p:nvPr/>
        </p:nvSpPr>
        <p:spPr>
          <a:xfrm rot="0">
            <a:off x="489450" y="2842631"/>
            <a:ext cx="4593600" cy="31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100% Completion of the above tasks</a:t>
            </a:r>
            <a:endParaRPr lang="zh-CN" altLang="en-US" sz="14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40" name="矩形"/>
          <p:cNvSpPr>
            <a:spLocks/>
          </p:cNvSpPr>
          <p:nvPr/>
        </p:nvSpPr>
        <p:spPr>
          <a:xfrm rot="0">
            <a:off x="445780" y="3657889"/>
            <a:ext cx="2629800" cy="31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C88C32"/>
                </a:solidFill>
                <a:latin typeface="EB Garamond" pitchFamily="0" charset="0"/>
                <a:ea typeface="EB Garamond" pitchFamily="0" charset="0"/>
                <a:cs typeface="EB Garamond" pitchFamily="0" charset="0"/>
                <a:sym typeface="EB Garamond" pitchFamily="0" charset="0"/>
              </a:rPr>
              <a:t>Learning outcome</a:t>
            </a:r>
            <a:endParaRPr lang="zh-CN" altLang="en-US" sz="1400" b="1"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41" name="矩形"/>
          <p:cNvSpPr>
            <a:spLocks/>
          </p:cNvSpPr>
          <p:nvPr/>
        </p:nvSpPr>
        <p:spPr>
          <a:xfrm rot="0">
            <a:off x="445779" y="237121"/>
            <a:ext cx="2629800" cy="31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223669"/>
                </a:solidFill>
                <a:latin typeface="EB Garamond ExtraBold" pitchFamily="0" charset="0"/>
                <a:ea typeface="EB Garamond ExtraBold" pitchFamily="0" charset="0"/>
                <a:cs typeface="EB Garamond ExtraBold" pitchFamily="0" charset="0"/>
                <a:sym typeface="EB Garamond ExtraBold" pitchFamily="0" charset="0"/>
              </a:rPr>
              <a:t>Task 5 :: Hosting (Module 5)</a:t>
            </a:r>
            <a:endParaRPr lang="zh-CN" altLang="en-US" sz="1400" b="0" i="0" u="none" strike="noStrike" kern="0" cap="none" spc="0" baseline="0">
              <a:solidFill>
                <a:srgbClr val="000000"/>
              </a:solidFill>
              <a:latin typeface="EB Garamond ExtraBold" pitchFamily="0" charset="0"/>
              <a:ea typeface="EB Garamond ExtraBold" pitchFamily="0" charset="0"/>
              <a:cs typeface="EB Garamond ExtraBold" pitchFamily="0" charset="0"/>
              <a:sym typeface="EB Garamond ExtraBold" pitchFamily="0" charset="0"/>
            </a:endParaRPr>
          </a:p>
        </p:txBody>
      </p:sp>
      <p:sp>
        <p:nvSpPr>
          <p:cNvPr id="42" name="矩形"/>
          <p:cNvSpPr>
            <a:spLocks/>
          </p:cNvSpPr>
          <p:nvPr/>
        </p:nvSpPr>
        <p:spPr>
          <a:xfrm rot="0">
            <a:off x="489450" y="2563821"/>
            <a:ext cx="4593600" cy="31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200" b="1"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Evaluation Metric:</a:t>
            </a:r>
            <a:endParaRPr lang="zh-CN" altLang="en-US" sz="1200" b="1"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Tree>
    <p:extLst>
      <p:ext uri="{BB962C8B-B14F-4D97-AF65-F5344CB8AC3E}">
        <p14:creationId xmlns:p14="http://schemas.microsoft.com/office/powerpoint/2010/main" val="36228081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3" name="矩形"/>
          <p:cNvSpPr>
            <a:spLocks/>
          </p:cNvSpPr>
          <p:nvPr/>
        </p:nvSpPr>
        <p:spPr>
          <a:xfrm rot="0">
            <a:off x="445779" y="237121"/>
            <a:ext cx="2629800" cy="31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223669"/>
                </a:solidFill>
                <a:latin typeface="EB Garamond" pitchFamily="0" charset="0"/>
                <a:ea typeface="EB Garamond" pitchFamily="0" charset="0"/>
                <a:cs typeface="EB Garamond" pitchFamily="0" charset="0"/>
                <a:sym typeface="EB Garamond" pitchFamily="0" charset="0"/>
              </a:rPr>
              <a:t>Step-Wise Description</a:t>
            </a:r>
            <a:endParaRPr lang="zh-CN" altLang="en-US" sz="1800" b="1"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pic>
        <p:nvPicPr>
          <p:cNvPr id="54" name="图片"/>
          <p:cNvPicPr>
            <a:picLocks/>
          </p:cNvPicPr>
          <p:nvPr/>
        </p:nvPicPr>
        <p:blipFill>
          <a:blip r:embed="rId1" cstate="print"/>
          <a:srcRect t="3320" b="-3320" l="-65210" r="65210"/>
          <a:stretch>
            <a:fillRect/>
          </a:stretch>
        </p:blipFill>
        <p:spPr>
          <a:xfrm rot="0">
            <a:off x="0" y="0"/>
            <a:ext cx="9144000" cy="5143500"/>
          </a:xfrm>
          <a:prstGeom prst="rect"/>
          <a:noFill/>
          <a:ln w="12700" cmpd="sng" cap="flat">
            <a:noFill/>
            <a:prstDash val="solid"/>
            <a:round/>
          </a:ln>
        </p:spPr>
      </p:pic>
      <p:sp>
        <p:nvSpPr>
          <p:cNvPr id="55" name="矩形"/>
          <p:cNvSpPr>
            <a:spLocks/>
          </p:cNvSpPr>
          <p:nvPr/>
        </p:nvSpPr>
        <p:spPr>
          <a:xfrm rot="0">
            <a:off x="546802" y="3483475"/>
            <a:ext cx="8673300" cy="31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C88C32"/>
                </a:solidFill>
                <a:latin typeface="EB Garamond" pitchFamily="0" charset="0"/>
                <a:ea typeface="EB Garamond" pitchFamily="0" charset="0"/>
                <a:cs typeface="EB Garamond" pitchFamily="0" charset="0"/>
                <a:sym typeface="EB Garamond" pitchFamily="0" charset="0"/>
              </a:rPr>
              <a:t>Summary of your task</a:t>
            </a:r>
            <a:endParaRPr lang="en-US" altLang="zh-CN" sz="1800" b="1" i="0" u="none" strike="noStrike" kern="0" cap="none" spc="0" baseline="0">
              <a:solidFill>
                <a:srgbClr val="C88C32"/>
              </a:solidFill>
              <a:latin typeface="EB Garamond" pitchFamily="0" charset="0"/>
              <a:ea typeface="EB Garamond" pitchFamily="0" charset="0"/>
              <a:cs typeface="EB Garamond" pitchFamily="0" charset="0"/>
              <a:sym typeface="EB Garamond" pitchFamily="0" charset="0"/>
            </a:endParaRPr>
          </a:p>
          <a:p>
            <a:pPr marL="0" indent="0" algn="just">
              <a:lnSpc>
                <a:spcPct val="100000"/>
              </a:lnSpc>
              <a:spcBef>
                <a:spcPts val="0"/>
              </a:spcBef>
              <a:spcAft>
                <a:spcPts val="0"/>
              </a:spcAft>
              <a:buNone/>
            </a:pPr>
            <a:r>
              <a:rPr lang="en-US" altLang="zh-CN" sz="15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To deploy a To-Do Planner project, start by establishing the infrastructure with hosting, web server, and SSL configuration. Set up the database and initialize the schema, followed by packaging and deploying the application code using CI/CD pipelines. Prioritize security with firewall, encryption, and regular backups. Ensure scalability and thorough testing while maintaining comprehensive documentation. Finally, monitor application performance, communicate with users, and continue with ongoing maintenance for a successful deployment.</a:t>
            </a:r>
            <a:endParaRPr lang="zh-CN" altLang="en-US" sz="15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56" name="矩形"/>
          <p:cNvSpPr>
            <a:spLocks/>
          </p:cNvSpPr>
          <p:nvPr/>
        </p:nvSpPr>
        <p:spPr>
          <a:xfrm rot="0">
            <a:off x="492549" y="559750"/>
            <a:ext cx="2796300" cy="4806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1)MANGODB CONNECTION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2)NODE JS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3)EXPRESS JS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4)BOOTSTRAP</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5)REACT JS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242151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3719245" y="2264415"/>
            <a:ext cx="17148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r>
              <a:rPr lang="en-US" altLang="zh-CN" sz="1800" b="1" i="0" u="none" strike="noStrike" kern="0" cap="none" spc="0" baseline="0">
                <a:solidFill>
                  <a:srgbClr val="223669"/>
                </a:solidFill>
                <a:latin typeface="EB Garamond" pitchFamily="0" charset="0"/>
                <a:ea typeface="EB Garamond" pitchFamily="0" charset="0"/>
                <a:cs typeface="EB Garamond" pitchFamily="0" charset="0"/>
                <a:sym typeface="EB Garamond" pitchFamily="0" charset="0"/>
              </a:rPr>
              <a:t>Check-List</a:t>
            </a:r>
            <a:endParaRPr lang="zh-CN" altLang="en-US" sz="1800" b="1" i="0" u="none" strike="noStrike" kern="0" cap="none" spc="0" baseline="0">
              <a:solidFill>
                <a:srgbClr val="223669"/>
              </a:solidFill>
              <a:latin typeface="EB Garamond" pitchFamily="0" charset="0"/>
              <a:ea typeface="EB Garamond" pitchFamily="0" charset="0"/>
              <a:cs typeface="EB Garamond" pitchFamily="0" charset="0"/>
              <a:sym typeface="EB Garamond" pitchFamily="0" charset="0"/>
            </a:endParaRPr>
          </a:p>
        </p:txBody>
      </p:sp>
      <p:sp>
        <p:nvSpPr>
          <p:cNvPr id="86" name="文本框"/>
          <p:cNvSpPr>
            <a:spLocks noGrp="1"/>
          </p:cNvSpPr>
          <p:nvPr>
            <p:ph type="body" idx="2"/>
          </p:nvPr>
        </p:nvSpPr>
        <p:spPr>
          <a:xfrm rot="0">
            <a:off x="817134" y="961108"/>
            <a:ext cx="1714799"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create AWS EC2 instance</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87" name="文本框"/>
          <p:cNvSpPr>
            <a:spLocks noGrp="1"/>
          </p:cNvSpPr>
          <p:nvPr>
            <p:ph type="body" idx="3"/>
          </p:nvPr>
        </p:nvSpPr>
        <p:spPr>
          <a:xfrm rot="0">
            <a:off x="318626" y="2188625"/>
            <a:ext cx="20301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add all dependencies required for deployment</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88" name="文本框"/>
          <p:cNvSpPr>
            <a:spLocks noGrp="1"/>
          </p:cNvSpPr>
          <p:nvPr>
            <p:ph type="body" idx="4"/>
          </p:nvPr>
        </p:nvSpPr>
        <p:spPr>
          <a:xfrm rot="0">
            <a:off x="803908" y="3448851"/>
            <a:ext cx="17148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Migrate entire database to mongodb atlas</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89" name="文本框"/>
          <p:cNvSpPr>
            <a:spLocks noGrp="1"/>
          </p:cNvSpPr>
          <p:nvPr>
            <p:ph type="body" idx="5"/>
          </p:nvPr>
        </p:nvSpPr>
        <p:spPr>
          <a:xfrm rot="0">
            <a:off x="1195852" y="4258550"/>
            <a:ext cx="23172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run node server on development using pm2 service manager</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90" name="文本框"/>
          <p:cNvSpPr>
            <a:spLocks noGrp="1"/>
          </p:cNvSpPr>
          <p:nvPr>
            <p:ph type="body" idx="6"/>
          </p:nvPr>
        </p:nvSpPr>
        <p:spPr>
          <a:xfrm rot="0">
            <a:off x="6615525" y="961099"/>
            <a:ext cx="23172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build your react application for production</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91" name="文本框"/>
          <p:cNvSpPr>
            <a:spLocks noGrp="1"/>
          </p:cNvSpPr>
          <p:nvPr>
            <p:ph type="body" idx="7"/>
          </p:nvPr>
        </p:nvSpPr>
        <p:spPr>
          <a:xfrm rot="0">
            <a:off x="6787150" y="2188625"/>
            <a:ext cx="1906799"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forwared required ports on ec2 instance</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92" name="文本框"/>
          <p:cNvSpPr>
            <a:spLocks noGrp="1"/>
          </p:cNvSpPr>
          <p:nvPr>
            <p:ph type="body" idx="8"/>
          </p:nvPr>
        </p:nvSpPr>
        <p:spPr>
          <a:xfrm rot="0">
            <a:off x="6602289" y="3448851"/>
            <a:ext cx="17148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set all environment varialble withs appropriate values</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93" name="文本框"/>
          <p:cNvSpPr>
            <a:spLocks noGrp="1"/>
          </p:cNvSpPr>
          <p:nvPr>
            <p:ph type="body" idx="9"/>
          </p:nvPr>
        </p:nvSpPr>
        <p:spPr>
          <a:xfrm rot="0">
            <a:off x="5584939" y="4258551"/>
            <a:ext cx="1714800" cy="320100"/>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rPr>
              <a:t>Host your react application on server</a:t>
            </a:r>
            <a:endParaRPr lang="zh-CN" altLang="en-US" sz="1000" b="0" i="0" u="none" strike="noStrike" kern="0" cap="none" spc="0" baseline="0">
              <a:solidFill>
                <a:srgbClr val="000000"/>
              </a:solidFill>
              <a:latin typeface="EB Garamond" pitchFamily="0" charset="0"/>
              <a:ea typeface="EB Garamond" pitchFamily="0" charset="0"/>
              <a:cs typeface="EB Garamond" pitchFamily="0" charset="0"/>
              <a:sym typeface="EB Garamond" pitchFamily="0" charset="0"/>
            </a:endParaRPr>
          </a:p>
        </p:txBody>
      </p:sp>
      <p:sp>
        <p:nvSpPr>
          <p:cNvPr id="94" name="矩形"/>
          <p:cNvSpPr>
            <a:spLocks/>
          </p:cNvSpPr>
          <p:nvPr/>
        </p:nvSpPr>
        <p:spPr>
          <a:xfrm rot="0">
            <a:off x="193300" y="125175"/>
            <a:ext cx="3126300" cy="5448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C88C32"/>
                </a:solidFill>
                <a:latin typeface="EB Garamond" pitchFamily="0" charset="0"/>
                <a:ea typeface="EB Garamond" pitchFamily="0" charset="0"/>
                <a:cs typeface="EB Garamond" pitchFamily="0" charset="0"/>
                <a:sym typeface="EB Garamond" pitchFamily="0" charset="0"/>
              </a:rPr>
              <a:t>Assessment Parameter</a:t>
            </a:r>
            <a:endParaRPr lang="zh-CN" altLang="en-US" sz="2400" b="1" i="0" u="none" strike="noStrike" kern="0" cap="none" spc="0" baseline="0">
              <a:solidFill>
                <a:srgbClr val="C88C32"/>
              </a:solidFill>
              <a:latin typeface="EB Garamond" pitchFamily="0" charset="0"/>
              <a:ea typeface="EB Garamond" pitchFamily="0" charset="0"/>
              <a:cs typeface="EB Garamond" pitchFamily="0" charset="0"/>
              <a:sym typeface="EB Garamond" pitchFamily="0" charset="0"/>
            </a:endParaRPr>
          </a:p>
        </p:txBody>
      </p:sp>
    </p:spTree>
    <p:extLst>
      <p:ext uri="{BB962C8B-B14F-4D97-AF65-F5344CB8AC3E}">
        <p14:creationId xmlns:p14="http://schemas.microsoft.com/office/powerpoint/2010/main" val="7905716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2634216" y="802314"/>
            <a:ext cx="4016955" cy="449263"/>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r>
              <a:rPr lang="en-US" altLang="zh-CN" sz="1800" b="1" i="1"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rPr>
              <a:t>Submission Github</a:t>
            </a:r>
            <a:endParaRPr lang="zh-CN" altLang="en-US" sz="1800" b="1" i="1" u="none" strike="noStrike" kern="0" cap="none" spc="0" baseline="0">
              <a:solidFill>
                <a:srgbClr val="FFFFFF"/>
              </a:solidFill>
              <a:latin typeface="Public Sans" pitchFamily="0" charset="0"/>
              <a:ea typeface="Public Sans" pitchFamily="0" charset="0"/>
              <a:cs typeface="Public Sans" pitchFamily="0" charset="0"/>
              <a:sym typeface="Public Sans" pitchFamily="0" charset="0"/>
            </a:endParaRPr>
          </a:p>
        </p:txBody>
      </p:sp>
      <p:sp>
        <p:nvSpPr>
          <p:cNvPr id="105" name="文本框"/>
          <p:cNvSpPr>
            <a:spLocks noGrp="1"/>
          </p:cNvSpPr>
          <p:nvPr>
            <p:ph type="body" idx="2"/>
          </p:nvPr>
        </p:nvSpPr>
        <p:spPr>
          <a:xfrm rot="0">
            <a:off x="4089330" y="2220109"/>
            <a:ext cx="2722200" cy="300949"/>
          </a:xfrm>
          <a:prstGeom prst="rect"/>
          <a:noFill/>
          <a:ln w="12700" cmpd="sng" cap="flat">
            <a:noFill/>
            <a:prstDash val="solid"/>
            <a:round/>
          </a:ln>
        </p:spPr>
        <p:txBody>
          <a:bodyPr vert="horz" wrap="square" lIns="91425" tIns="45700" rIns="91425" bIns="45700" anchor="ctr" anchorCtr="0">
            <a:prstTxWarp prst="textNoShape"/>
            <a:spAutoFit/>
          </a:bodyPr>
          <a:lstStyle/>
          <a:p>
            <a:pPr marL="0" indent="0" algn="ctr">
              <a:lnSpc>
                <a:spcPct val="100000"/>
              </a:lnSpc>
              <a:spcBef>
                <a:spcPts val="0"/>
              </a:spcBef>
              <a:spcAft>
                <a:spcPts val="0"/>
              </a:spcAft>
              <a:buNone/>
            </a:pPr>
            <a:r>
              <a:rPr lang="en-US" altLang="zh-CN" sz="1400" b="1" i="1" u="sng" strike="noStrike" kern="0" cap="none" spc="0" baseline="0">
                <a:solidFill>
                  <a:srgbClr val="0B5394"/>
                </a:solidFill>
                <a:latin typeface="Public Sans" pitchFamily="0" charset="0"/>
                <a:ea typeface="Public Sans" pitchFamily="0" charset="0"/>
                <a:cs typeface="Public Sans" pitchFamily="0" charset="0"/>
                <a:sym typeface="Public Sans" pitchFamily="0" charset="0"/>
                <a:hlinkClick r:id="rId1"/>
              </a:rPr>
              <a:t>HOST LINK</a:t>
            </a:r>
            <a:endParaRPr lang="zh-CN" altLang="en-US" sz="1400" b="0" i="0" u="none" strike="noStrike" kern="0" cap="none" spc="0" baseline="0">
              <a:solidFill>
                <a:srgbClr val="0B5394"/>
              </a:solidFill>
              <a:latin typeface="EB Garamond SemiBold" pitchFamily="0" charset="0"/>
              <a:ea typeface="EB Garamond SemiBold" pitchFamily="0" charset="0"/>
              <a:cs typeface="EB Garamond SemiBold" pitchFamily="0" charset="0"/>
              <a:sym typeface="EB Garamond SemiBold" pitchFamily="0" charset="0"/>
            </a:endParaRPr>
          </a:p>
        </p:txBody>
      </p:sp>
    </p:spTree>
    <p:extLst>
      <p:ext uri="{BB962C8B-B14F-4D97-AF65-F5344CB8AC3E}">
        <p14:creationId xmlns:p14="http://schemas.microsoft.com/office/powerpoint/2010/main" val="7307410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10" name="图片"/>
          <p:cNvPicPr>
            <a:picLocks/>
          </p:cNvPicPr>
          <p:nvPr/>
        </p:nvPicPr>
        <p:blipFill>
          <a:blip r:embed="rId1" cstate="print"/>
          <a:stretch>
            <a:fillRect/>
          </a:stretch>
        </p:blipFill>
        <p:spPr>
          <a:xfrm rot="0">
            <a:off x="0" y="0"/>
            <a:ext cx="9144000" cy="5143500"/>
          </a:xfrm>
          <a:prstGeom prst="rect"/>
          <a:noFill/>
          <a:ln w="12700" cmpd="sng" cap="flat">
            <a:noFill/>
            <a:prstDash val="solid"/>
            <a:round/>
          </a:ln>
        </p:spPr>
      </p:pic>
    </p:spTree>
    <p:extLst>
      <p:ext uri="{BB962C8B-B14F-4D97-AF65-F5344CB8AC3E}">
        <p14:creationId xmlns:p14="http://schemas.microsoft.com/office/powerpoint/2010/main" val="15212558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C88C32"/>
      </a:dk2>
      <a:lt2>
        <a:srgbClr val="223669"/>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C88C32"/>
      </a:dk2>
      <a:lt2>
        <a:srgbClr val="223669"/>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2023-11-12T06:46:19Z</dcterms:modified>
</cp:coreProperties>
</file>