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p:scale>
          <a:sx n="10" d="100"/>
          <a:sy n="10" d="100"/>
        </p:scale>
        <p:origin x="2818" y="701"/>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a:t>
            </a:r>
            <a:r>
              <a:rPr lang="en-US" sz="1200" baseline="0">
                <a:solidFill>
                  <a:schemeClr val="bg1"/>
                </a:solidFill>
                <a:latin typeface="Arial"/>
                <a:cs typeface="Arial"/>
              </a:rPr>
              <a:t>use sections </a:t>
            </a:r>
            <a:r>
              <a:rPr lang="en-US" sz="1200" baseline="0" dirty="0">
                <a:solidFill>
                  <a:schemeClr val="bg1"/>
                </a:solidFill>
                <a:latin typeface="Arial"/>
                <a:cs typeface="Arial"/>
              </a:rPr>
              <a:t>for </a:t>
            </a:r>
            <a:r>
              <a:rPr lang="en-US" sz="1200" baseline="0">
                <a:solidFill>
                  <a:schemeClr val="bg1"/>
                </a:solidFill>
                <a:latin typeface="Arial"/>
                <a:cs typeface="Arial"/>
              </a:rPr>
              <a:t>difference purposes!</a:t>
            </a:r>
            <a:endParaRPr lang="en-US" sz="120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9/18/2024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941757" y="7898499"/>
            <a:ext cx="11628414" cy="12187952"/>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GB" sz="5400" dirty="0"/>
              <a:t>Salesforce is a leading cloud-based CRM platform that offers an integrated solution, providing a unified view of every customer across various departments within an organization, including Marketing, Sales, Commerce, and Service. Our Salesforce tutorial is crafted to guide both beginners and professionals through the fundamentals and advanced concepts of Salesforce. This tutorial covers all the essential topics, starting from the basics and extending to Apex development.</a:t>
            </a:r>
            <a:endParaRPr lang="en-US" sz="5400" dirty="0"/>
          </a:p>
        </p:txBody>
      </p:sp>
      <p:sp>
        <p:nvSpPr>
          <p:cNvPr id="250" name="TextBox 249"/>
          <p:cNvSpPr txBox="1"/>
          <p:nvPr/>
        </p:nvSpPr>
        <p:spPr>
          <a:xfrm>
            <a:off x="1840176" y="21616436"/>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989764" y="18099663"/>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29907655" y="25378286"/>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954929"/>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Salesforce Developer Virtual Internship</a:t>
            </a:r>
          </a:p>
          <a:p>
            <a:pPr algn="ctr"/>
            <a:r>
              <a:rPr lang="en-US" sz="5400" dirty="0">
                <a:solidFill>
                  <a:schemeClr val="bg1"/>
                </a:solidFill>
                <a:latin typeface="Arial"/>
                <a:cs typeface="Arial"/>
              </a:rPr>
              <a:t>Vishnu Vardhan Reddy Kandada</a:t>
            </a:r>
          </a:p>
          <a:p>
            <a:pPr algn="ctr"/>
            <a:r>
              <a:rPr lang="en-US" sz="5400" dirty="0">
                <a:solidFill>
                  <a:schemeClr val="bg1"/>
                </a:solidFill>
                <a:latin typeface="Arial"/>
                <a:cs typeface="Arial"/>
              </a:rPr>
              <a:t>Sir Padampat Singhania University</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880846" y="23532777"/>
            <a:ext cx="11628414" cy="941796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GB" sz="4800" b="1" dirty="0"/>
              <a:t>Salesforce</a:t>
            </a:r>
            <a:r>
              <a:rPr lang="en-GB" sz="4800" dirty="0"/>
              <a:t>, founded in 1999 by Marc Benioff, Parker Harris, Dave </a:t>
            </a:r>
            <a:r>
              <a:rPr lang="en-GB" sz="4800" dirty="0" err="1"/>
              <a:t>Moellenhoff</a:t>
            </a:r>
            <a:r>
              <a:rPr lang="en-GB" sz="4800" dirty="0"/>
              <a:t>, and Frank Dominguez, is a pioneering cloud-based software company renowned for its innovative SaaS (Software-as-a-Service) model. Headquartered in San Francisco, Salesforce revolutionized the customer relationship management (CRM) industry by providing businesses with a cloud-based platform to effectively manage customer interactions, sales processes, and data.</a:t>
            </a:r>
            <a:endParaRPr lang="en-US" sz="34400" dirty="0"/>
          </a:p>
        </p:txBody>
      </p:sp>
      <p:sp>
        <p:nvSpPr>
          <p:cNvPr id="267" name="Rectangle 266"/>
          <p:cNvSpPr/>
          <p:nvPr/>
        </p:nvSpPr>
        <p:spPr>
          <a:xfrm>
            <a:off x="14989764" y="20095109"/>
            <a:ext cx="13461027" cy="12280285"/>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ctr"/>
            <a:r>
              <a:rPr lang="en-GB" sz="6600" b="1" dirty="0"/>
              <a:t>Salesforce</a:t>
            </a:r>
            <a:r>
              <a:rPr lang="en-GB" sz="6600" dirty="0"/>
              <a:t> employs diverse methods and strategies to drive its success and maintain its leadership in the cloud software industry. One key factor is its comprehensive suite of cloud-based tools, enabling businesses to access their data and applications from anywhere. Additionally, Salesforce fosters innovation and growth by encouraging third-party developers to build and sell applications through its marketplace, </a:t>
            </a:r>
            <a:r>
              <a:rPr lang="en-GB" sz="6600" b="1" dirty="0"/>
              <a:t>AppExchange</a:t>
            </a:r>
            <a:r>
              <a:rPr lang="en-GB" sz="6600" dirty="0"/>
              <a:t>.</a:t>
            </a:r>
            <a:endParaRPr lang="en-US" sz="49600" b="1" dirty="0"/>
          </a:p>
        </p:txBody>
      </p:sp>
      <p:sp>
        <p:nvSpPr>
          <p:cNvPr id="272" name="Rectangle 271"/>
          <p:cNvSpPr/>
          <p:nvPr/>
        </p:nvSpPr>
        <p:spPr>
          <a:xfrm>
            <a:off x="14688571" y="8267588"/>
            <a:ext cx="13397531" cy="9510296"/>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r>
              <a:rPr lang="en-GB" sz="5400" dirty="0"/>
              <a:t>Salesforce objectives often focus on streamlining business operations and boosting performance across different departments. A common goal is to increase sales revenue by effectively managing customer relationships, tracking leads, and closing deals using the platform's CRM tools. Additionally, businesses aim to enhance customer service by leveraging Salesforce's [insert feature, e.g., case management, knowledge base, community].</a:t>
            </a:r>
            <a:endParaRPr lang="en-US" sz="41300" b="1" dirty="0"/>
          </a:p>
        </p:txBody>
      </p:sp>
      <p:sp>
        <p:nvSpPr>
          <p:cNvPr id="276" name="Rectangle 275"/>
          <p:cNvSpPr/>
          <p:nvPr/>
        </p:nvSpPr>
        <p:spPr>
          <a:xfrm>
            <a:off x="29861915" y="26878704"/>
            <a:ext cx="12344400" cy="4201150"/>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r>
              <a:rPr lang="en-GB" sz="4800" b="1" dirty="0"/>
              <a:t>Salesforce</a:t>
            </a:r>
            <a:r>
              <a:rPr lang="en-GB" sz="4800" dirty="0"/>
              <a:t> is a leading cloud-based software company that offers a suite of CRM tools for businesses. It helps companies manage customer relationships, sales processes, and data effectively.</a:t>
            </a:r>
            <a:endParaRPr lang="en-US" sz="4800" dirty="0"/>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3"/>
          <a:stretch>
            <a:fillRect/>
          </a:stretch>
        </p:blipFill>
        <p:spPr>
          <a:xfrm>
            <a:off x="2627556" y="952545"/>
            <a:ext cx="4611443" cy="4637644"/>
          </a:xfrm>
          <a:prstGeom prst="rect">
            <a:avLst/>
          </a:prstGeom>
        </p:spPr>
      </p:pic>
      <p:pic>
        <p:nvPicPr>
          <p:cNvPr id="4" name="Picture 3">
            <a:extLst>
              <a:ext uri="{FF2B5EF4-FFF2-40B4-BE49-F238E27FC236}">
                <a16:creationId xmlns:a16="http://schemas.microsoft.com/office/drawing/2014/main" id="{D9069A12-649D-CB10-68EB-B3277B753B94}"/>
              </a:ext>
            </a:extLst>
          </p:cNvPr>
          <p:cNvPicPr>
            <a:picLocks noChangeAspect="1"/>
          </p:cNvPicPr>
          <p:nvPr/>
        </p:nvPicPr>
        <p:blipFill>
          <a:blip r:embed="rId4"/>
          <a:stretch>
            <a:fillRect/>
          </a:stretch>
        </p:blipFill>
        <p:spPr>
          <a:xfrm>
            <a:off x="29395528" y="8546367"/>
            <a:ext cx="13461027" cy="149864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4215</TotalTime>
  <Words>349</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vishnu vardhan reddy</cp:lastModifiedBy>
  <cp:revision>106</cp:revision>
  <cp:lastPrinted>2012-08-01T17:44:46Z</cp:lastPrinted>
  <dcterms:created xsi:type="dcterms:W3CDTF">2014-03-07T20:19:06Z</dcterms:created>
  <dcterms:modified xsi:type="dcterms:W3CDTF">2024-09-18T09:48:52Z</dcterms:modified>
</cp:coreProperties>
</file>