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77" r:id="rId8"/>
    <p:sldId id="261" r:id="rId9"/>
    <p:sldId id="276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17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14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nfo@thesmartbrid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Salesforce Developer Virtual   Internship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2185" y="2389389"/>
            <a:ext cx="4717415" cy="927672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1100" i="1" dirty="0">
                <a:solidFill>
                  <a:schemeClr val="tx1"/>
                </a:solidFill>
              </a:rPr>
              <a:t>Vishnu Vardhan Reddy Kandada</a:t>
            </a:r>
          </a:p>
          <a:p>
            <a:r>
              <a:rPr lang="en-US" sz="1100" i="1" dirty="0">
                <a:solidFill>
                  <a:schemeClr val="tx1"/>
                </a:solidFill>
              </a:rPr>
              <a:t>Computer Science and Engineering</a:t>
            </a:r>
          </a:p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4952" y="6080121"/>
            <a:ext cx="113439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61943" y="609777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47614" y="3237613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/>
              <a:t>Enrollment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Number:21CS002383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25896" y="45720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-webkit-standard"/>
                <a:ea typeface="+mn-ea"/>
                <a:cs typeface="+mn-cs"/>
              </a:rPr>
              <a:t>salesforce.com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5959067"/>
            <a:ext cx="95097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183" y="5959066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4694EE-9299-C376-AA59-FDA972A8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048" y="303402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83C93D-7E45-D3B7-6DA0-633236C2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28141"/>
            <a:ext cx="6687313" cy="388077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your business needs and set up Salesforce to match those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Dive into different Salesforce features and tools to see what fits your business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 online courses or attend workshops to deepen your Salesforce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Pursue Salesforce certifications to validate your skills and boost your career prospects.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Regularly review and update your Salesforce setup to keep it aligned with your evolving business needs.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609600"/>
            <a:ext cx="6347713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Mentor </a:t>
            </a:r>
            <a:r>
              <a:rPr b="1" dirty="0">
                <a:solidFill>
                  <a:schemeClr val="tx1"/>
                </a:solidFill>
              </a:rP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Mentor: </a:t>
            </a:r>
            <a:r>
              <a:rPr lang="en-IN" dirty="0"/>
              <a:t>Mr. Shivam Upadhyay</a:t>
            </a:r>
            <a:endParaRPr b="1" dirty="0"/>
          </a:p>
          <a:p>
            <a:r>
              <a:rPr dirty="0"/>
              <a:t> </a:t>
            </a:r>
            <a:r>
              <a:rPr b="1" dirty="0"/>
              <a:t>Email</a:t>
            </a:r>
            <a:r>
              <a:rPr lang="en-IN" b="1" dirty="0"/>
              <a:t> : </a:t>
            </a:r>
            <a:r>
              <a:rPr lang="en-I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info@thesmartbridge.com</a:t>
            </a:r>
            <a:endParaRPr b="1" dirty="0"/>
          </a:p>
          <a:p>
            <a:r>
              <a:rPr b="1" dirty="0"/>
              <a:t>Department Office</a:t>
            </a:r>
            <a:r>
              <a:rPr lang="en-IN" b="1" dirty="0"/>
              <a:t> :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Hyderabad, Bangalore, Mumbai, Jaipur, Pune, and Gurgaon</a:t>
            </a:r>
            <a:endParaRPr lang="en-US" b="1" dirty="0"/>
          </a:p>
          <a:p>
            <a:r>
              <a:rPr b="1" dirty="0"/>
              <a:t>Website</a:t>
            </a:r>
            <a:r>
              <a:rPr lang="en-IN" b="1" dirty="0"/>
              <a:t>:</a:t>
            </a:r>
            <a:r>
              <a:rPr lang="en-IN" b="1" dirty="0">
                <a:solidFill>
                  <a:schemeClr val="accent2"/>
                </a:solidFill>
              </a:rPr>
              <a:t>https://login.salesforce.com/?locale=in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786" y="6041362"/>
            <a:ext cx="92239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352" y="6041361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1" y="293014"/>
            <a:ext cx="5835077" cy="1610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Internship Certificate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506" y="6199861"/>
            <a:ext cx="100468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5837" y="6180667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F4A1-8271-4E63-88E0-3BD99380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8" y="1304579"/>
            <a:ext cx="6495735" cy="462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2" y="1295401"/>
            <a:ext cx="6577585" cy="4474464"/>
          </a:xfrm>
        </p:spPr>
        <p:txBody>
          <a:bodyPr>
            <a:normAutofit fontScale="85000" lnSpcReduction="10000"/>
          </a:bodyPr>
          <a:lstStyle/>
          <a:p>
            <a:r>
              <a:rPr lang="en-IN" sz="2100" b="1" dirty="0"/>
              <a:t>Company Name and Brief Description: Salesforce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Salesforce is a company that offers cloud-based software for customer relationship management (CRM).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Salesforce operates in the technology industry, specifically focusing on software as a service (SaaS) for CRM, helping companies improve customer engagement, sales, and service</a:t>
            </a:r>
            <a:endParaRPr lang="en-IN" b="1" dirty="0"/>
          </a:p>
          <a:p>
            <a:r>
              <a:rPr sz="2100" b="1" dirty="0"/>
              <a:t>Overview of the </a:t>
            </a:r>
            <a:r>
              <a:rPr lang="en-US" sz="2100" b="1" dirty="0"/>
              <a:t>Internship </a:t>
            </a:r>
            <a:r>
              <a:rPr sz="2100" b="1" dirty="0"/>
              <a:t>Program</a:t>
            </a:r>
            <a:r>
              <a:rPr lang="en-IN" sz="2100" b="1" dirty="0"/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Interns are given hands-on experience in coding, software design, and development. They work on real-world projects, learn new programming languages, and improve their technical skills under the guidance of experienced developers</a:t>
            </a:r>
            <a:endParaRPr b="1" dirty="0"/>
          </a:p>
          <a:p>
            <a:r>
              <a:rPr sz="2100" b="1" dirty="0"/>
              <a:t>Importance of the Internship</a:t>
            </a:r>
            <a:r>
              <a:rPr lang="en-IN" sz="2100" b="1" dirty="0"/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An internship is important because it provides </a:t>
            </a:r>
            <a:r>
              <a:rPr lang="en-US" b="1" dirty="0"/>
              <a:t>real-world experience</a:t>
            </a:r>
            <a:r>
              <a:rPr lang="en-US" dirty="0"/>
              <a:t>, helping you apply what you've learned in a professional setting. It builds </a:t>
            </a:r>
            <a:r>
              <a:rPr lang="en-US" b="1" dirty="0"/>
              <a:t>practical skills</a:t>
            </a:r>
            <a:r>
              <a:rPr lang="en-US" dirty="0"/>
              <a:t> and improves your confidence while offering a chance to </a:t>
            </a:r>
            <a:r>
              <a:rPr lang="en-US" b="1" dirty="0"/>
              <a:t>network</a:t>
            </a:r>
            <a:r>
              <a:rPr lang="en-US" dirty="0"/>
              <a:t> with industry professionals, boosting your future career opportunities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7302" y="5986088"/>
            <a:ext cx="90610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7623" y="5986088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</a:t>
            </a:r>
            <a:r>
              <a:rPr lang="en-US" dirty="0">
                <a:solidFill>
                  <a:schemeClr val="tx1"/>
                </a:solidFill>
              </a:rPr>
              <a:t> Objectives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809744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Duration:</a:t>
            </a:r>
            <a:r>
              <a:rPr dirty="0"/>
              <a:t> 2 Months (</a:t>
            </a:r>
            <a:r>
              <a:rPr lang="en-IN" dirty="0"/>
              <a:t>July 10th</a:t>
            </a:r>
            <a:r>
              <a:rPr dirty="0"/>
              <a:t>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IN" dirty="0"/>
              <a:t>August 31st</a:t>
            </a:r>
            <a:r>
              <a:rPr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company likely expected you to work on</a:t>
            </a:r>
            <a:r>
              <a:rPr lang="en-US" b="1" dirty="0"/>
              <a:t> </a:t>
            </a:r>
            <a:r>
              <a:rPr lang="en-US" dirty="0"/>
              <a:t>real</a:t>
            </a:r>
            <a:r>
              <a:rPr lang="en-US" b="1" dirty="0"/>
              <a:t> </a:t>
            </a:r>
            <a:r>
              <a:rPr lang="en-US" dirty="0"/>
              <a:t>projects, assist in coding, or help with software development tasks like testing, debugging, or collaborating on team projects.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They wanted you to improve your  technical skills (like coding or problem-solving), teamwork, and understanding of the </a:t>
            </a:r>
            <a:r>
              <a:rPr lang="en-IN" dirty="0"/>
              <a:t> </a:t>
            </a:r>
            <a:r>
              <a:rPr lang="en-US" dirty="0"/>
              <a:t>software development process while learning to meet professional standards.</a:t>
            </a:r>
            <a:endParaRPr lang="en-IN" dirty="0"/>
          </a:p>
          <a:p>
            <a:r>
              <a:rPr lang="en-IN" b="1" dirty="0"/>
              <a:t>Internship Objective:</a:t>
            </a:r>
            <a:r>
              <a:rPr lang="en-US" dirty="0"/>
              <a:t>During the internship, you likely achieved specific goals such 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Improved coding skills by working on real-world projects.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Gained experience in team collaboration, contributing to software development tasks.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360" y="6281565"/>
            <a:ext cx="9961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334" y="6233160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4092" y="6315456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9796"/>
            <a:ext cx="6347713" cy="1320800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22" y="5996277"/>
            <a:ext cx="94982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47" y="5996277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14E1461-D9E9-2299-801E-B8514CF09E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098695"/>
            <a:ext cx="609600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Title: CRM Enhancement Project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Description: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aimed to optimize our CRM system by enhancing customer data management capabilities and automating key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Role and Contributions: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[Your Position], I played a pivotal role in this project. My responsibilities included: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 with Apex and Visualforce: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custom Apex code and Visualforce pages to extend the functionality of our CRM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Automation: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automated workflows using Process Builder to streamline repetitive tasks and improve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and Tools: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Apex: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programming language used to build custom applications on the Salesforce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Visualforce: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framework for creating custom user interfaces on the Salesforce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Salesforce Lightning: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latest user interface for Salesforce, providing a modern and intuitive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Builder: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tool for creating automated workflows within Salesforce.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Acquired: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Salesforce Development: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Proficient in building custom applications on the Salesforce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Apex: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Expertise in using Apex to write efficient and scalable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Visualforce: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Skilled in creating visually appealing and responsive user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Lightning: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Knowledge of the Salesforce Lightning interface and its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Computing: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of cloud-based technologies and their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3308"/>
            <a:ext cx="6347713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Description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8149" y="6102957"/>
            <a:ext cx="2014423" cy="328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9663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1796" y="6065837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ABF8715-185D-68FC-855E-5D114DAE6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50616"/>
            <a:ext cx="616483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my internship, I successfully contributed to a software project by [briefly describe the project's goal].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utilized my programming skills to [explain the specific tasks or challenges I overcame].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collaboration with my team, I was able to [highlight the positive outcomes or impact of my work].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Achievements: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 contributions led to a [quantifiable improvement], such as reducing process time by 20%.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resulted in [positive feedback or specific improvements] regarding user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Solving: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successfully addressed a [key challenge or issue] within the project, contributing to its overall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498C7-2662-0D4B-58A0-087DFE5119AD}"/>
              </a:ext>
            </a:extLst>
          </p:cNvPr>
          <p:cNvSpPr txBox="1"/>
          <p:nvPr/>
        </p:nvSpPr>
        <p:spPr>
          <a:xfrm>
            <a:off x="674370" y="816602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CF27-0B18-DB9D-95B9-2F272559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5" y="1249654"/>
            <a:ext cx="785734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0744"/>
            <a:ext cx="6347714" cy="4660619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 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Customer Relationship Management (CRM) Centralizes customer information and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Cloud-Based Platform: Accessible from anywhere, with real-time data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Customization and Automation: Tailors workflows and processes to fit business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AppExchange Marketplace: Offers a wide range of third-party apps and integrations.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Analytics and Reporting: Provides insights through customizable dashboards and reports.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Overcame the Apex learning curve through practice and mentorship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598" y="6223925"/>
            <a:ext cx="1027178" cy="365125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CSE 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759" y="622392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202815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 and Results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01368"/>
            <a:ext cx="6347714" cy="423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Successfully enhanced the CRM(</a:t>
            </a:r>
            <a:r>
              <a:rPr lang="en-IN" sz="2000" b="1" dirty="0"/>
              <a:t>Customer Relationship Management</a:t>
            </a:r>
            <a:r>
              <a:rPr lang="en-US" sz="2000" dirty="0"/>
              <a:t>) system, meeting company objectives.</a:t>
            </a:r>
          </a:p>
          <a:p>
            <a:pPr marL="0" indent="0">
              <a:buNone/>
            </a:pPr>
            <a:r>
              <a:rPr lang="en-US" sz="2000" dirty="0"/>
              <a:t>Improved workflow automation and data accuracy.</a:t>
            </a:r>
          </a:p>
          <a:p>
            <a:pPr marL="0" indent="0" algn="l">
              <a:buNone/>
            </a:pPr>
            <a:endParaRPr lang="en-IN" sz="12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Vishnu Vardhan Reddy Kandada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978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Trebuchet MS</vt:lpstr>
      <vt:lpstr>-webkit-standard</vt:lpstr>
      <vt:lpstr>Wingdings</vt:lpstr>
      <vt:lpstr>Wingdings 3</vt:lpstr>
      <vt:lpstr>Facet</vt:lpstr>
      <vt:lpstr>Salesforce Developer Virtual   Internship </vt:lpstr>
      <vt:lpstr>Internship Certificate</vt:lpstr>
      <vt:lpstr>Introduction</vt:lpstr>
      <vt:lpstr>Internship Objectives</vt:lpstr>
      <vt:lpstr>Key Project &amp; Responsibilities</vt:lpstr>
      <vt:lpstr>Project Description</vt:lpstr>
      <vt:lpstr>PowerPoint Presentation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vishnu vardhan reddy</dc:creator>
  <cp:keywords/>
  <dc:description>generated using python-pptx</dc:description>
  <cp:lastModifiedBy>vishnu vardhan reddy</cp:lastModifiedBy>
  <cp:revision>5</cp:revision>
  <dcterms:created xsi:type="dcterms:W3CDTF">2013-01-27T09:14:16Z</dcterms:created>
  <dcterms:modified xsi:type="dcterms:W3CDTF">2024-09-18T09:54:03Z</dcterms:modified>
  <cp:category/>
</cp:coreProperties>
</file>