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0005C4-2821-458E-8B99-113003862F1D}" v="240" dt="2025-11-01T13:30:48.8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0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vardhan" userId="44d15e8d108b2ccf" providerId="Windows Live" clId="Web-{ED68B85A-BF99-4CB7-ABEF-8ACCD8A71DD1}"/>
    <pc:docChg chg="modSld">
      <pc:chgData name="vishnu vardhan" userId="44d15e8d108b2ccf" providerId="Windows Live" clId="Web-{ED68B85A-BF99-4CB7-ABEF-8ACCD8A71DD1}" dt="2025-10-27T18:02:25.435" v="143" actId="20577"/>
      <pc:docMkLst>
        <pc:docMk/>
      </pc:docMkLst>
      <pc:sldChg chg="modSp">
        <pc:chgData name="vishnu vardhan" userId="44d15e8d108b2ccf" providerId="Windows Live" clId="Web-{ED68B85A-BF99-4CB7-ABEF-8ACCD8A71DD1}" dt="2025-10-27T17:39:48.036" v="24"/>
        <pc:sldMkLst>
          <pc:docMk/>
          <pc:sldMk cId="2720793846" sldId="256"/>
        </pc:sldMkLst>
        <pc:graphicFrameChg chg="mod modGraphic">
          <ac:chgData name="vishnu vardhan" userId="44d15e8d108b2ccf" providerId="Windows Live" clId="Web-{ED68B85A-BF99-4CB7-ABEF-8ACCD8A71DD1}" dt="2025-10-27T17:39:48.036" v="24"/>
          <ac:graphicFrameMkLst>
            <pc:docMk/>
            <pc:sldMk cId="2720793846" sldId="256"/>
            <ac:graphicFrameMk id="11" creationId="{B39E0012-B3AF-E718-6BBA-5D37629E4005}"/>
          </ac:graphicFrameMkLst>
        </pc:graphicFrameChg>
      </pc:sldChg>
      <pc:sldChg chg="modSp">
        <pc:chgData name="vishnu vardhan" userId="44d15e8d108b2ccf" providerId="Windows Live" clId="Web-{ED68B85A-BF99-4CB7-ABEF-8ACCD8A71DD1}" dt="2025-10-27T18:02:25.279" v="141" actId="20577"/>
        <pc:sldMkLst>
          <pc:docMk/>
          <pc:sldMk cId="1816614792" sldId="257"/>
        </pc:sldMkLst>
        <pc:spChg chg="mod">
          <ac:chgData name="vishnu vardhan" userId="44d15e8d108b2ccf" providerId="Windows Live" clId="Web-{ED68B85A-BF99-4CB7-ABEF-8ACCD8A71DD1}" dt="2025-10-27T18:02:25.279" v="141" actId="20577"/>
          <ac:spMkLst>
            <pc:docMk/>
            <pc:sldMk cId="1816614792" sldId="257"/>
            <ac:spMk id="3" creationId="{FAE17474-C476-1051-3F37-A2159E2BEE57}"/>
          </ac:spMkLst>
        </pc:spChg>
      </pc:sldChg>
      <pc:sldChg chg="modSp">
        <pc:chgData name="vishnu vardhan" userId="44d15e8d108b2ccf" providerId="Windows Live" clId="Web-{ED68B85A-BF99-4CB7-ABEF-8ACCD8A71DD1}" dt="2025-10-27T17:43:25.748" v="46"/>
        <pc:sldMkLst>
          <pc:docMk/>
          <pc:sldMk cId="519586359" sldId="258"/>
        </pc:sldMkLst>
        <pc:graphicFrameChg chg="mod modGraphic">
          <ac:chgData name="vishnu vardhan" userId="44d15e8d108b2ccf" providerId="Windows Live" clId="Web-{ED68B85A-BF99-4CB7-ABEF-8ACCD8A71DD1}" dt="2025-10-27T17:43:25.748" v="46"/>
          <ac:graphicFrameMkLst>
            <pc:docMk/>
            <pc:sldMk cId="519586359" sldId="258"/>
            <ac:graphicFrameMk id="7" creationId="{ACE64048-76D1-E559-97A6-1E9DA8CC9F64}"/>
          </ac:graphicFrameMkLst>
        </pc:graphicFrameChg>
      </pc:sldChg>
      <pc:sldChg chg="modSp">
        <pc:chgData name="vishnu vardhan" userId="44d15e8d108b2ccf" providerId="Windows Live" clId="Web-{ED68B85A-BF99-4CB7-ABEF-8ACCD8A71DD1}" dt="2025-10-27T17:57:37.838" v="135" actId="20577"/>
        <pc:sldMkLst>
          <pc:docMk/>
          <pc:sldMk cId="2832692384" sldId="259"/>
        </pc:sldMkLst>
        <pc:spChg chg="mod">
          <ac:chgData name="vishnu vardhan" userId="44d15e8d108b2ccf" providerId="Windows Live" clId="Web-{ED68B85A-BF99-4CB7-ABEF-8ACCD8A71DD1}" dt="2025-10-27T17:57:37.838" v="135" actId="20577"/>
          <ac:spMkLst>
            <pc:docMk/>
            <pc:sldMk cId="2832692384" sldId="259"/>
            <ac:spMk id="3" creationId="{FE67243E-1300-82BE-9968-6837E801AFFC}"/>
          </ac:spMkLst>
        </pc:spChg>
      </pc:sldChg>
      <pc:sldChg chg="addSp delSp modSp">
        <pc:chgData name="vishnu vardhan" userId="44d15e8d108b2ccf" providerId="Windows Live" clId="Web-{ED68B85A-BF99-4CB7-ABEF-8ACCD8A71DD1}" dt="2025-10-27T17:55:38.929" v="127" actId="14100"/>
        <pc:sldMkLst>
          <pc:docMk/>
          <pc:sldMk cId="2805269521" sldId="260"/>
        </pc:sldMkLst>
      </pc:sldChg>
      <pc:sldChg chg="modSp">
        <pc:chgData name="vishnu vardhan" userId="44d15e8d108b2ccf" providerId="Windows Live" clId="Web-{ED68B85A-BF99-4CB7-ABEF-8ACCD8A71DD1}" dt="2025-10-27T17:57:18.416" v="133" actId="20577"/>
        <pc:sldMkLst>
          <pc:docMk/>
          <pc:sldMk cId="1263363521" sldId="261"/>
        </pc:sldMkLst>
        <pc:spChg chg="mod">
          <ac:chgData name="vishnu vardhan" userId="44d15e8d108b2ccf" providerId="Windows Live" clId="Web-{ED68B85A-BF99-4CB7-ABEF-8ACCD8A71DD1}" dt="2025-10-27T17:57:18.416" v="133" actId="20577"/>
          <ac:spMkLst>
            <pc:docMk/>
            <pc:sldMk cId="1263363521" sldId="261"/>
            <ac:spMk id="3" creationId="{4B9409AF-1BD6-CFDC-B172-AD3D38536AC2}"/>
          </ac:spMkLst>
        </pc:spChg>
      </pc:sldChg>
      <pc:sldChg chg="modSp">
        <pc:chgData name="vishnu vardhan" userId="44d15e8d108b2ccf" providerId="Windows Live" clId="Web-{ED68B85A-BF99-4CB7-ABEF-8ACCD8A71DD1}" dt="2025-10-27T18:02:25.435" v="143" actId="20577"/>
        <pc:sldMkLst>
          <pc:docMk/>
          <pc:sldMk cId="752607158" sldId="262"/>
        </pc:sldMkLst>
      </pc:sldChg>
    </pc:docChg>
  </pc:docChgLst>
  <pc:docChgLst>
    <pc:chgData name="vishnu vardhan" userId="44d15e8d108b2ccf" providerId="Windows Live" clId="Web-{68BE1866-EB3A-4D2F-9598-7A38792544B5}"/>
    <pc:docChg chg="modSld">
      <pc:chgData name="vishnu vardhan" userId="44d15e8d108b2ccf" providerId="Windows Live" clId="Web-{68BE1866-EB3A-4D2F-9598-7A38792544B5}" dt="2025-10-30T13:25:09.991" v="164"/>
      <pc:docMkLst>
        <pc:docMk/>
      </pc:docMkLst>
      <pc:sldChg chg="addSp delSp modSp mod setBg modClrScheme delDesignElem chgLayout">
        <pc:chgData name="vishnu vardhan" userId="44d15e8d108b2ccf" providerId="Windows Live" clId="Web-{68BE1866-EB3A-4D2F-9598-7A38792544B5}" dt="2025-10-30T13:25:09.991" v="164"/>
        <pc:sldMkLst>
          <pc:docMk/>
          <pc:sldMk cId="2832692384" sldId="259"/>
        </pc:sldMkLst>
        <pc:spChg chg="mod ord">
          <ac:chgData name="vishnu vardhan" userId="44d15e8d108b2ccf" providerId="Windows Live" clId="Web-{68BE1866-EB3A-4D2F-9598-7A38792544B5}" dt="2025-10-30T13:24:10.911" v="118" actId="14100"/>
          <ac:spMkLst>
            <pc:docMk/>
            <pc:sldMk cId="2832692384" sldId="259"/>
            <ac:spMk id="2" creationId="{F7B2B1AF-B7ED-6DDA-888D-9BCAF08EA5E4}"/>
          </ac:spMkLst>
        </pc:spChg>
        <pc:spChg chg="mod ord">
          <ac:chgData name="vishnu vardhan" userId="44d15e8d108b2ccf" providerId="Windows Live" clId="Web-{68BE1866-EB3A-4D2F-9598-7A38792544B5}" dt="2025-10-30T13:24:00.083" v="116" actId="20577"/>
          <ac:spMkLst>
            <pc:docMk/>
            <pc:sldMk cId="2832692384" sldId="259"/>
            <ac:spMk id="3" creationId="{FE67243E-1300-82BE-9968-6837E801AFFC}"/>
          </ac:spMkLst>
        </pc:spChg>
        <pc:spChg chg="mod ord">
          <ac:chgData name="vishnu vardhan" userId="44d15e8d108b2ccf" providerId="Windows Live" clId="Web-{68BE1866-EB3A-4D2F-9598-7A38792544B5}" dt="2025-10-30T13:20:30.307" v="79"/>
          <ac:spMkLst>
            <pc:docMk/>
            <pc:sldMk cId="2832692384" sldId="259"/>
            <ac:spMk id="4" creationId="{4AF593AB-ABA6-D8E8-42D9-A38FB7B4DB45}"/>
          </ac:spMkLst>
        </pc:spChg>
        <pc:spChg chg="mod ord">
          <ac:chgData name="vishnu vardhan" userId="44d15e8d108b2ccf" providerId="Windows Live" clId="Web-{68BE1866-EB3A-4D2F-9598-7A38792544B5}" dt="2025-10-30T13:20:30.307" v="79"/>
          <ac:spMkLst>
            <pc:docMk/>
            <pc:sldMk cId="2832692384" sldId="259"/>
            <ac:spMk id="5" creationId="{40AE40CC-B05F-6325-A926-99504CD4A72F}"/>
          </ac:spMkLst>
        </pc:spChg>
      </pc:sldChg>
    </pc:docChg>
  </pc:docChgLst>
  <pc:docChgLst>
    <pc:chgData name="vishnu vardhan" userId="44d15e8d108b2ccf" providerId="Windows Live" clId="Web-{1524657A-DD7D-4CD7-9D60-5165C864982F}"/>
    <pc:docChg chg="modSld">
      <pc:chgData name="vishnu vardhan" userId="44d15e8d108b2ccf" providerId="Windows Live" clId="Web-{1524657A-DD7D-4CD7-9D60-5165C864982F}" dt="2025-10-28T13:14:48.317" v="34" actId="20577"/>
      <pc:docMkLst>
        <pc:docMk/>
      </pc:docMkLst>
      <pc:sldChg chg="modSp">
        <pc:chgData name="vishnu vardhan" userId="44d15e8d108b2ccf" providerId="Windows Live" clId="Web-{1524657A-DD7D-4CD7-9D60-5165C864982F}" dt="2025-10-28T13:14:48.317" v="34" actId="20577"/>
        <pc:sldMkLst>
          <pc:docMk/>
          <pc:sldMk cId="1816614792" sldId="257"/>
        </pc:sldMkLst>
        <pc:spChg chg="mod">
          <ac:chgData name="vishnu vardhan" userId="44d15e8d108b2ccf" providerId="Windows Live" clId="Web-{1524657A-DD7D-4CD7-9D60-5165C864982F}" dt="2025-10-28T13:14:48.317" v="34" actId="20577"/>
          <ac:spMkLst>
            <pc:docMk/>
            <pc:sldMk cId="1816614792" sldId="257"/>
            <ac:spMk id="3" creationId="{FAE17474-C476-1051-3F37-A2159E2BEE57}"/>
          </ac:spMkLst>
        </pc:spChg>
      </pc:sldChg>
      <pc:sldChg chg="modSp">
        <pc:chgData name="vishnu vardhan" userId="44d15e8d108b2ccf" providerId="Windows Live" clId="Web-{1524657A-DD7D-4CD7-9D60-5165C864982F}" dt="2025-10-28T13:12:07.474" v="23" actId="20577"/>
        <pc:sldMkLst>
          <pc:docMk/>
          <pc:sldMk cId="2832692384" sldId="259"/>
        </pc:sldMkLst>
        <pc:spChg chg="mod">
          <ac:chgData name="vishnu vardhan" userId="44d15e8d108b2ccf" providerId="Windows Live" clId="Web-{1524657A-DD7D-4CD7-9D60-5165C864982F}" dt="2025-10-28T13:12:07.474" v="23" actId="20577"/>
          <ac:spMkLst>
            <pc:docMk/>
            <pc:sldMk cId="2832692384" sldId="259"/>
            <ac:spMk id="3" creationId="{FE67243E-1300-82BE-9968-6837E801AFFC}"/>
          </ac:spMkLst>
        </pc:spChg>
      </pc:sldChg>
      <pc:sldChg chg="addSp delSp modSp">
        <pc:chgData name="vishnu vardhan" userId="44d15e8d108b2ccf" providerId="Windows Live" clId="Web-{1524657A-DD7D-4CD7-9D60-5165C864982F}" dt="2025-10-28T13:12:46.677" v="27" actId="1076"/>
        <pc:sldMkLst>
          <pc:docMk/>
          <pc:sldMk cId="2805269521" sldId="260"/>
        </pc:sldMkLst>
        <pc:picChg chg="add mod ord">
          <ac:chgData name="vishnu vardhan" userId="44d15e8d108b2ccf" providerId="Windows Live" clId="Web-{1524657A-DD7D-4CD7-9D60-5165C864982F}" dt="2025-10-28T13:12:46.677" v="27" actId="1076"/>
          <ac:picMkLst>
            <pc:docMk/>
            <pc:sldMk cId="2805269521" sldId="260"/>
            <ac:picMk id="7" creationId="{CDD06044-F739-A543-59CC-761B78C9D67B}"/>
          </ac:picMkLst>
        </pc:picChg>
      </pc:sldChg>
      <pc:sldChg chg="modSp">
        <pc:chgData name="vishnu vardhan" userId="44d15e8d108b2ccf" providerId="Windows Live" clId="Web-{1524657A-DD7D-4CD7-9D60-5165C864982F}" dt="2025-10-28T13:14:21.958" v="31" actId="20577"/>
        <pc:sldMkLst>
          <pc:docMk/>
          <pc:sldMk cId="1263363521" sldId="261"/>
        </pc:sldMkLst>
        <pc:spChg chg="mod">
          <ac:chgData name="vishnu vardhan" userId="44d15e8d108b2ccf" providerId="Windows Live" clId="Web-{1524657A-DD7D-4CD7-9D60-5165C864982F}" dt="2025-10-28T13:14:21.958" v="31" actId="20577"/>
          <ac:spMkLst>
            <pc:docMk/>
            <pc:sldMk cId="1263363521" sldId="261"/>
            <ac:spMk id="3" creationId="{4B9409AF-1BD6-CFDC-B172-AD3D38536AC2}"/>
          </ac:spMkLst>
        </pc:spChg>
      </pc:sldChg>
    </pc:docChg>
  </pc:docChgLst>
  <pc:docChgLst>
    <pc:chgData name="vishnu vardhan" userId="44d15e8d108b2ccf" providerId="Windows Live" clId="Web-{840005C4-2821-458E-8B99-113003862F1D}"/>
    <pc:docChg chg="modSld">
      <pc:chgData name="vishnu vardhan" userId="44d15e8d108b2ccf" providerId="Windows Live" clId="Web-{840005C4-2821-458E-8B99-113003862F1D}" dt="2025-11-01T13:30:48.865" v="217" actId="20577"/>
      <pc:docMkLst>
        <pc:docMk/>
      </pc:docMkLst>
      <pc:sldChg chg="modSp">
        <pc:chgData name="vishnu vardhan" userId="44d15e8d108b2ccf" providerId="Windows Live" clId="Web-{840005C4-2821-458E-8B99-113003862F1D}" dt="2025-11-01T13:11:01.636" v="15"/>
        <pc:sldMkLst>
          <pc:docMk/>
          <pc:sldMk cId="2720793846" sldId="256"/>
        </pc:sldMkLst>
        <pc:graphicFrameChg chg="mod modGraphic">
          <ac:chgData name="vishnu vardhan" userId="44d15e8d108b2ccf" providerId="Windows Live" clId="Web-{840005C4-2821-458E-8B99-113003862F1D}" dt="2025-11-01T13:11:01.636" v="15"/>
          <ac:graphicFrameMkLst>
            <pc:docMk/>
            <pc:sldMk cId="2720793846" sldId="256"/>
            <ac:graphicFrameMk id="11" creationId="{B39E0012-B3AF-E718-6BBA-5D37629E4005}"/>
          </ac:graphicFrameMkLst>
        </pc:graphicFrameChg>
      </pc:sldChg>
      <pc:sldChg chg="modSp">
        <pc:chgData name="vishnu vardhan" userId="44d15e8d108b2ccf" providerId="Windows Live" clId="Web-{840005C4-2821-458E-8B99-113003862F1D}" dt="2025-11-01T13:13:39.332" v="23" actId="20577"/>
        <pc:sldMkLst>
          <pc:docMk/>
          <pc:sldMk cId="1816614792" sldId="257"/>
        </pc:sldMkLst>
        <pc:spChg chg="mod">
          <ac:chgData name="vishnu vardhan" userId="44d15e8d108b2ccf" providerId="Windows Live" clId="Web-{840005C4-2821-458E-8B99-113003862F1D}" dt="2025-11-01T13:13:39.332" v="23" actId="20577"/>
          <ac:spMkLst>
            <pc:docMk/>
            <pc:sldMk cId="1816614792" sldId="257"/>
            <ac:spMk id="3" creationId="{FAE17474-C476-1051-3F37-A2159E2BEE57}"/>
          </ac:spMkLst>
        </pc:spChg>
      </pc:sldChg>
      <pc:sldChg chg="modSp">
        <pc:chgData name="vishnu vardhan" userId="44d15e8d108b2ccf" providerId="Windows Live" clId="Web-{840005C4-2821-458E-8B99-113003862F1D}" dt="2025-11-01T13:27:52.972" v="169"/>
        <pc:sldMkLst>
          <pc:docMk/>
          <pc:sldMk cId="519586359" sldId="258"/>
        </pc:sldMkLst>
        <pc:spChg chg="mod">
          <ac:chgData name="vishnu vardhan" userId="44d15e8d108b2ccf" providerId="Windows Live" clId="Web-{840005C4-2821-458E-8B99-113003862F1D}" dt="2025-11-01T13:27:46.784" v="160" actId="20577"/>
          <ac:spMkLst>
            <pc:docMk/>
            <pc:sldMk cId="519586359" sldId="258"/>
            <ac:spMk id="3" creationId="{A229904C-7E5E-5862-ACA4-167CDBC5044B}"/>
          </ac:spMkLst>
        </pc:spChg>
        <pc:graphicFrameChg chg="mod modGraphic">
          <ac:chgData name="vishnu vardhan" userId="44d15e8d108b2ccf" providerId="Windows Live" clId="Web-{840005C4-2821-458E-8B99-113003862F1D}" dt="2025-11-01T13:27:52.972" v="169"/>
          <ac:graphicFrameMkLst>
            <pc:docMk/>
            <pc:sldMk cId="519586359" sldId="258"/>
            <ac:graphicFrameMk id="7" creationId="{ACE64048-76D1-E559-97A6-1E9DA8CC9F64}"/>
          </ac:graphicFrameMkLst>
        </pc:graphicFrameChg>
      </pc:sldChg>
      <pc:sldChg chg="addSp delSp modSp">
        <pc:chgData name="vishnu vardhan" userId="44d15e8d108b2ccf" providerId="Windows Live" clId="Web-{840005C4-2821-458E-8B99-113003862F1D}" dt="2025-11-01T13:27:25.159" v="159"/>
        <pc:sldMkLst>
          <pc:docMk/>
          <pc:sldMk cId="2832692384" sldId="259"/>
        </pc:sldMkLst>
        <pc:spChg chg="mod">
          <ac:chgData name="vishnu vardhan" userId="44d15e8d108b2ccf" providerId="Windows Live" clId="Web-{840005C4-2821-458E-8B99-113003862F1D}" dt="2025-11-01T13:20:06.082" v="107"/>
          <ac:spMkLst>
            <pc:docMk/>
            <pc:sldMk cId="2832692384" sldId="259"/>
            <ac:spMk id="2" creationId="{F7B2B1AF-B7ED-6DDA-888D-9BCAF08EA5E4}"/>
          </ac:spMkLst>
        </pc:spChg>
        <pc:spChg chg="mod">
          <ac:chgData name="vishnu vardhan" userId="44d15e8d108b2ccf" providerId="Windows Live" clId="Web-{840005C4-2821-458E-8B99-113003862F1D}" dt="2025-11-01T13:26:46.252" v="150" actId="20577"/>
          <ac:spMkLst>
            <pc:docMk/>
            <pc:sldMk cId="2832692384" sldId="259"/>
            <ac:spMk id="3" creationId="{FE67243E-1300-82BE-9968-6837E801AFFC}"/>
          </ac:spMkLst>
        </pc:spChg>
        <pc:spChg chg="mod">
          <ac:chgData name="vishnu vardhan" userId="44d15e8d108b2ccf" providerId="Windows Live" clId="Web-{840005C4-2821-458E-8B99-113003862F1D}" dt="2025-11-01T13:20:06.082" v="107"/>
          <ac:spMkLst>
            <pc:docMk/>
            <pc:sldMk cId="2832692384" sldId="259"/>
            <ac:spMk id="4" creationId="{4AF593AB-ABA6-D8E8-42D9-A38FB7B4DB45}"/>
          </ac:spMkLst>
        </pc:spChg>
        <pc:spChg chg="mod">
          <ac:chgData name="vishnu vardhan" userId="44d15e8d108b2ccf" providerId="Windows Live" clId="Web-{840005C4-2821-458E-8B99-113003862F1D}" dt="2025-11-01T13:20:06.082" v="107"/>
          <ac:spMkLst>
            <pc:docMk/>
            <pc:sldMk cId="2832692384" sldId="259"/>
            <ac:spMk id="5" creationId="{40AE40CC-B05F-6325-A926-99504CD4A72F}"/>
          </ac:spMkLst>
        </pc:spChg>
        <pc:spChg chg="del">
          <ac:chgData name="vishnu vardhan" userId="44d15e8d108b2ccf" providerId="Windows Live" clId="Web-{840005C4-2821-458E-8B99-113003862F1D}" dt="2025-11-01T13:20:06.082" v="107"/>
          <ac:spMkLst>
            <pc:docMk/>
            <pc:sldMk cId="2832692384" sldId="259"/>
            <ac:spMk id="15" creationId="{E3ADCBE7-9330-1CDA-00EB-CDD12DB722FF}"/>
          </ac:spMkLst>
        </pc:spChg>
        <pc:spChg chg="del">
          <ac:chgData name="vishnu vardhan" userId="44d15e8d108b2ccf" providerId="Windows Live" clId="Web-{840005C4-2821-458E-8B99-113003862F1D}" dt="2025-11-01T13:20:06.082" v="107"/>
          <ac:spMkLst>
            <pc:docMk/>
            <pc:sldMk cId="2832692384" sldId="259"/>
            <ac:spMk id="17" creationId="{AF6CB648-9554-488A-B457-99CAAD1DA528}"/>
          </ac:spMkLst>
        </pc:spChg>
        <pc:spChg chg="add del">
          <ac:chgData name="vishnu vardhan" userId="44d15e8d108b2ccf" providerId="Windows Live" clId="Web-{840005C4-2821-458E-8B99-113003862F1D}" dt="2025-11-01T13:27:11.503" v="156"/>
          <ac:spMkLst>
            <pc:docMk/>
            <pc:sldMk cId="2832692384" sldId="259"/>
            <ac:spMk id="22" creationId="{77C59BEC-C4CC-4741-B975-08C543178D3D}"/>
          </ac:spMkLst>
        </pc:spChg>
        <pc:spChg chg="add del">
          <ac:chgData name="vishnu vardhan" userId="44d15e8d108b2ccf" providerId="Windows Live" clId="Web-{840005C4-2821-458E-8B99-113003862F1D}" dt="2025-11-01T13:27:11.503" v="155"/>
          <ac:spMkLst>
            <pc:docMk/>
            <pc:sldMk cId="2832692384" sldId="259"/>
            <ac:spMk id="24" creationId="{72DEF309-605D-4117-9340-6D589B6C3A34}"/>
          </ac:spMkLst>
        </pc:spChg>
        <pc:spChg chg="add del">
          <ac:chgData name="vishnu vardhan" userId="44d15e8d108b2ccf" providerId="Windows Live" clId="Web-{840005C4-2821-458E-8B99-113003862F1D}" dt="2025-11-01T13:20:12.004" v="108"/>
          <ac:spMkLst>
            <pc:docMk/>
            <pc:sldMk cId="2832692384" sldId="259"/>
            <ac:spMk id="26" creationId="{A7B99495-F43F-4D80-A44F-2CB4764EB90B}"/>
          </ac:spMkLst>
        </pc:spChg>
        <pc:graphicFrameChg chg="add mod modGraphic">
          <ac:chgData name="vishnu vardhan" userId="44d15e8d108b2ccf" providerId="Windows Live" clId="Web-{840005C4-2821-458E-8B99-113003862F1D}" dt="2025-11-01T13:27:25.159" v="159"/>
          <ac:graphicFrameMkLst>
            <pc:docMk/>
            <pc:sldMk cId="2832692384" sldId="259"/>
            <ac:graphicFrameMk id="7" creationId="{6CD16BAA-A861-8674-45BD-DC0B34BAFA6B}"/>
          </ac:graphicFrameMkLst>
        </pc:graphicFrameChg>
        <pc:graphicFrameChg chg="del mod modGraphic">
          <ac:chgData name="vishnu vardhan" userId="44d15e8d108b2ccf" providerId="Windows Live" clId="Web-{840005C4-2821-458E-8B99-113003862F1D}" dt="2025-11-01T13:19:00.062" v="105"/>
          <ac:graphicFrameMkLst>
            <pc:docMk/>
            <pc:sldMk cId="2832692384" sldId="259"/>
            <ac:graphicFrameMk id="9" creationId="{AF7BB114-E3FE-33CD-D7D8-5073089179DC}"/>
          </ac:graphicFrameMkLst>
        </pc:graphicFrameChg>
      </pc:sldChg>
      <pc:sldChg chg="modSp">
        <pc:chgData name="vishnu vardhan" userId="44d15e8d108b2ccf" providerId="Windows Live" clId="Web-{840005C4-2821-458E-8B99-113003862F1D}" dt="2025-11-01T13:28:21.597" v="170" actId="20577"/>
        <pc:sldMkLst>
          <pc:docMk/>
          <pc:sldMk cId="1263363521" sldId="261"/>
        </pc:sldMkLst>
        <pc:spChg chg="mod">
          <ac:chgData name="vishnu vardhan" userId="44d15e8d108b2ccf" providerId="Windows Live" clId="Web-{840005C4-2821-458E-8B99-113003862F1D}" dt="2025-11-01T13:28:21.597" v="170" actId="20577"/>
          <ac:spMkLst>
            <pc:docMk/>
            <pc:sldMk cId="1263363521" sldId="261"/>
            <ac:spMk id="3" creationId="{4B9409AF-1BD6-CFDC-B172-AD3D38536AC2}"/>
          </ac:spMkLst>
        </pc:spChg>
      </pc:sldChg>
      <pc:sldChg chg="addSp delSp modSp">
        <pc:chgData name="vishnu vardhan" userId="44d15e8d108b2ccf" providerId="Windows Live" clId="Web-{840005C4-2821-458E-8B99-113003862F1D}" dt="2025-11-01T13:30:48.865" v="217" actId="20577"/>
        <pc:sldMkLst>
          <pc:docMk/>
          <pc:sldMk cId="752607158" sldId="262"/>
        </pc:sldMkLst>
        <pc:spChg chg="del mod">
          <ac:chgData name="vishnu vardhan" userId="44d15e8d108b2ccf" providerId="Windows Live" clId="Web-{840005C4-2821-458E-8B99-113003862F1D}" dt="2025-11-01T13:28:50.817" v="186"/>
          <ac:spMkLst>
            <pc:docMk/>
            <pc:sldMk cId="752607158" sldId="262"/>
            <ac:spMk id="3" creationId="{D3AB1971-AF7F-80EE-26ED-EA8A7E8C7C21}"/>
          </ac:spMkLst>
        </pc:spChg>
        <pc:spChg chg="add mod">
          <ac:chgData name="vishnu vardhan" userId="44d15e8d108b2ccf" providerId="Windows Live" clId="Web-{840005C4-2821-458E-8B99-113003862F1D}" dt="2025-11-01T13:30:48.865" v="217" actId="20577"/>
          <ac:spMkLst>
            <pc:docMk/>
            <pc:sldMk cId="752607158" sldId="262"/>
            <ac:spMk id="7" creationId="{A86A6230-0C41-8837-9B11-921D7BAE5AC8}"/>
          </ac:spMkLst>
        </pc:spChg>
      </pc:sldChg>
    </pc:docChg>
  </pc:docChgLst>
  <pc:docChgLst>
    <pc:chgData name="vishnu vardhan" userId="44d15e8d108b2ccf" providerId="Windows Live" clId="Web-{10F2AF25-0A01-4607-8314-90DEDA0031AA}"/>
    <pc:docChg chg="modSld">
      <pc:chgData name="vishnu vardhan" userId="44d15e8d108b2ccf" providerId="Windows Live" clId="Web-{10F2AF25-0A01-4607-8314-90DEDA0031AA}" dt="2025-10-30T13:29:17.124" v="1" actId="20577"/>
      <pc:docMkLst>
        <pc:docMk/>
      </pc:docMkLst>
      <pc:sldChg chg="modSp">
        <pc:chgData name="vishnu vardhan" userId="44d15e8d108b2ccf" providerId="Windows Live" clId="Web-{10F2AF25-0A01-4607-8314-90DEDA0031AA}" dt="2025-10-30T13:29:17.124" v="1" actId="20577"/>
        <pc:sldMkLst>
          <pc:docMk/>
          <pc:sldMk cId="2720793846" sldId="256"/>
        </pc:sldMkLst>
        <pc:spChg chg="mod">
          <ac:chgData name="vishnu vardhan" userId="44d15e8d108b2ccf" providerId="Windows Live" clId="Web-{10F2AF25-0A01-4607-8314-90DEDA0031AA}" dt="2025-10-30T13:29:17.124" v="1" actId="20577"/>
          <ac:spMkLst>
            <pc:docMk/>
            <pc:sldMk cId="2720793846" sldId="256"/>
            <ac:spMk id="7" creationId="{5BEE647A-5606-A6E5-93DB-A43A8FC2D88A}"/>
          </ac:spMkLst>
        </pc:spChg>
      </pc:sldChg>
    </pc:docChg>
  </pc:docChgLst>
  <pc:docChgLst>
    <pc:chgData name="vishnu vardhan" userId="44d15e8d108b2ccf" providerId="Windows Live" clId="Web-{CD1B8F00-12B1-4CB1-8E3D-07FB90C6B9EE}"/>
    <pc:docChg chg="modSld">
      <pc:chgData name="vishnu vardhan" userId="44d15e8d108b2ccf" providerId="Windows Live" clId="Web-{CD1B8F00-12B1-4CB1-8E3D-07FB90C6B9EE}" dt="2025-10-29T13:45:49.080" v="11"/>
      <pc:docMkLst>
        <pc:docMk/>
      </pc:docMkLst>
      <pc:sldChg chg="modSp">
        <pc:chgData name="vishnu vardhan" userId="44d15e8d108b2ccf" providerId="Windows Live" clId="Web-{CD1B8F00-12B1-4CB1-8E3D-07FB90C6B9EE}" dt="2025-10-29T13:45:49.080" v="11"/>
        <pc:sldMkLst>
          <pc:docMk/>
          <pc:sldMk cId="2720793846" sldId="256"/>
        </pc:sldMkLst>
        <pc:graphicFrameChg chg="mod modGraphic">
          <ac:chgData name="vishnu vardhan" userId="44d15e8d108b2ccf" providerId="Windows Live" clId="Web-{CD1B8F00-12B1-4CB1-8E3D-07FB90C6B9EE}" dt="2025-10-29T13:45:49.080" v="11"/>
          <ac:graphicFrameMkLst>
            <pc:docMk/>
            <pc:sldMk cId="2720793846" sldId="256"/>
            <ac:graphicFrameMk id="11" creationId="{B39E0012-B3AF-E718-6BBA-5D37629E400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11/1/2025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11/1/2025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11/1/2025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11/1/2025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11/1/2025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11/1/2025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11/1/2025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11/1/2025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11/1/2025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11/1/2025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11/1/2025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11/1/2025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VishnuVardhanAtech/Aiminiprj"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arnesandnoble.com/w/bayesian-biostatistics-and-diagnostic-medicine-lyle-d-broemeling/1132542227" TargetMode="External"/><Relationship Id="rId2" Type="http://schemas.openxmlformats.org/officeDocument/2006/relationships/hyperlink" Target="https://arxiv.org/abs/2304.06400" TargetMode="External"/><Relationship Id="rId1" Type="http://schemas.openxmlformats.org/officeDocument/2006/relationships/slideLayout" Target="../slideLayouts/slideLayout2.xml"/><Relationship Id="rId4" Type="http://schemas.openxmlformats.org/officeDocument/2006/relationships/hyperlink" Target="https://www.youtube.com/watch?v=C9D6hcY6-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a:cs typeface="Times New Roman"/>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ARTIFICIAL INTELLIGENCE AND DATA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	</a:t>
            </a:r>
            <a:r>
              <a:rPr lang="en-GB" sz="2400" b="1" dirty="0">
                <a:solidFill>
                  <a:srgbClr val="002060"/>
                </a:solidFill>
                <a:latin typeface="Times New Roman"/>
                <a:cs typeface="Times New Roman"/>
              </a:rPr>
              <a:t>MINI PROJECT REVIEW</a:t>
            </a:r>
            <a:r>
              <a:rPr lang="en-GB" sz="2400" dirty="0">
                <a:solidFill>
                  <a:srgbClr val="002060"/>
                </a:solidFill>
                <a:latin typeface="Times New Roman"/>
                <a:cs typeface="Times New Roman"/>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b="1" dirty="0">
                <a:solidFill>
                  <a:srgbClr val="FF0000"/>
                </a:solidFill>
                <a:latin typeface="Times New Roman"/>
                <a:cs typeface="Times New Roman"/>
              </a:rPr>
              <a:t>&lt;</a:t>
            </a:r>
            <a:r>
              <a:rPr lang="en-GB" sz="2400" dirty="0">
                <a:solidFill>
                  <a:srgbClr val="FF0000"/>
                </a:solidFill>
                <a:ea typeface="+mj-lt"/>
                <a:cs typeface="+mj-lt"/>
              </a:rPr>
              <a:t>Probabilistic Disease Diagnosis System using Bayesian Theorem</a:t>
            </a:r>
            <a:r>
              <a:rPr lang="en-GB" sz="2400" b="1" dirty="0">
                <a:solidFill>
                  <a:srgbClr val="FF0000"/>
                </a:solidFill>
                <a:latin typeface="Times New Roman"/>
                <a:cs typeface="Times New Roman"/>
              </a:rPr>
              <a:t>&gt;</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3990254881"/>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endParaRPr lang="en-US" dirty="0"/>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sz="2000" b="1" err="1">
                          <a:latin typeface="Times New Roman"/>
                        </a:rPr>
                        <a:t>VishnuVardhan</a:t>
                      </a:r>
                      <a:r>
                        <a:rPr lang="en-US" sz="2000" b="1" dirty="0">
                          <a:latin typeface="Times New Roman"/>
                        </a:rPr>
                        <a:t> A</a:t>
                      </a:r>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b="1" dirty="0">
                          <a:latin typeface="Times New Roman"/>
                        </a:rPr>
                        <a:t>II</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b="1" dirty="0">
                          <a:latin typeface="Times New Roman"/>
                        </a:rPr>
                        <a:t>F</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err="1">
                          <a:latin typeface="Times New Roman"/>
                        </a:rPr>
                        <a:t>Ms.S.Divya</a:t>
                      </a:r>
                      <a:endParaRPr lang="en-US" b="1">
                        <a:latin typeface="Times New Roman"/>
                      </a:endParaRPr>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11/1/2025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vert="horz" lIns="91440" tIns="45720" rIns="91440" bIns="45720" rtlCol="0" anchor="t">
            <a:normAutofit/>
          </a:bodyPr>
          <a:lstStyle/>
          <a:p>
            <a:r>
              <a:rPr lang="en-US" sz="2000" dirty="0">
                <a:latin typeface="Times New Roman"/>
                <a:ea typeface="+mn-lt"/>
                <a:cs typeface="+mn-lt"/>
              </a:rPr>
              <a:t>The manual diagnosis of diseases based on symptoms is often slow, error-prone, and inconsistent due to overlapping and ambiguous symptoms. Healthcare professionals face challenges dealing with incomplete and uncertain patient data, leading to delayed or inaccurate diagnoses. This results in ineffective treatment, increased patient risk, and higher healthcare costs. The proposed system uses Bayesian theorem to provide a probabilistic, data-driven diagnosis, helping clinicians make faster, more accurate decisions by effectively handling uncertainties and improving diagnostic precision. This will ultimately enhance patient outcomes and reduce diagnostic errors.</a:t>
            </a:r>
            <a:endParaRPr lang="en-US" sz="2000">
              <a:latin typeface="Times New Roman"/>
              <a:ea typeface="Calibri" panose="020F0502020204030204"/>
              <a:cs typeface="Calibri" panose="020F0502020204030204"/>
            </a:endParaRPr>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11/1/2025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838200" y="365125"/>
            <a:ext cx="10515599" cy="1325563"/>
          </a:xfr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r>
              <a:rPr lang="en-US" b="1" kern="1200">
                <a:solidFill>
                  <a:schemeClr val="tx1"/>
                </a:solidFill>
                <a:latin typeface="+mj-lt"/>
                <a:ea typeface="+mj-ea"/>
                <a:cs typeface="+mj-cs"/>
              </a:rPr>
              <a:t>                        THEORETICAL BACKGROUND</a:t>
            </a:r>
            <a:endParaRPr lang="en-US"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4294967295"/>
          </p:nvPr>
        </p:nvSpPr>
        <p:spPr>
          <a:xfrm>
            <a:off x="933450" y="2004219"/>
            <a:ext cx="5393361" cy="4351338"/>
          </a:xfrm>
        </p:spPr>
        <p:txBody>
          <a:bodyPr vert="horz" lIns="91440" tIns="45720" rIns="91440" bIns="45720" rtlCol="0" anchor="t">
            <a:noAutofit/>
          </a:bodyPr>
          <a:lstStyle/>
          <a:p>
            <a:pPr marL="0" indent="0">
              <a:buNone/>
            </a:pPr>
            <a:r>
              <a:rPr lang="en-US" sz="1200" dirty="0">
                <a:latin typeface="Times New Roman"/>
                <a:cs typeface="Times New Roman"/>
              </a:rPr>
              <a:t>Disease diagnosis involves uncertainty due to overlapping symptoms and incomplete data.</a:t>
            </a:r>
            <a:endParaRPr lang="en-US" sz="1200">
              <a:latin typeface="Times New Roman"/>
              <a:ea typeface="Calibri"/>
              <a:cs typeface="Calibri"/>
            </a:endParaRPr>
          </a:p>
          <a:p>
            <a:pPr marL="0" indent="0">
              <a:buNone/>
            </a:pPr>
            <a:r>
              <a:rPr lang="en-US" sz="1200" dirty="0">
                <a:latin typeface="Times New Roman"/>
                <a:cs typeface="Times New Roman"/>
              </a:rPr>
              <a:t>Bayesian theorem helps manage uncertainty by updating disease likelihoods as new symptoms are observed.</a:t>
            </a:r>
            <a:endParaRPr lang="en-US" sz="1200">
              <a:latin typeface="Times New Roman"/>
              <a:ea typeface="Calibri"/>
              <a:cs typeface="Calibri"/>
            </a:endParaRPr>
          </a:p>
          <a:p>
            <a:pPr marL="0" indent="0">
              <a:buNone/>
            </a:pPr>
            <a:r>
              <a:rPr lang="en-US" sz="1200" dirty="0">
                <a:latin typeface="Times New Roman"/>
                <a:cs typeface="Times New Roman"/>
              </a:rPr>
              <a:t>Combines prior knowledge (prevalence) with symptom likelihoods for accurate diagnosis.</a:t>
            </a:r>
            <a:endParaRPr lang="en-US" sz="1200">
              <a:latin typeface="Times New Roman"/>
              <a:ea typeface="Calibri"/>
              <a:cs typeface="Calibri"/>
            </a:endParaRPr>
          </a:p>
          <a:p>
            <a:pPr marL="0" indent="0">
              <a:buNone/>
            </a:pPr>
            <a:r>
              <a:rPr lang="en-US" sz="1200" dirty="0">
                <a:latin typeface="Times New Roman"/>
                <a:cs typeface="Times New Roman"/>
              </a:rPr>
              <a:t>Provides a transparent and interpretable approach ideal for clinical decision support.</a:t>
            </a:r>
            <a:endParaRPr lang="en-US" sz="1200">
              <a:latin typeface="Times New Roman"/>
              <a:ea typeface="Calibri"/>
              <a:cs typeface="Calibri"/>
            </a:endParaRPr>
          </a:p>
          <a:p>
            <a:pPr marL="0" indent="0">
              <a:buNone/>
            </a:pPr>
            <a:r>
              <a:rPr lang="en-US" sz="1200" dirty="0">
                <a:latin typeface="Times New Roman"/>
                <a:cs typeface="Times New Roman"/>
              </a:rPr>
              <a:t>Supports evidence-based, probabilistic reasoning in healthcare diagnostics.</a:t>
            </a:r>
            <a:endParaRPr lang="en-US" sz="1200">
              <a:latin typeface="Times New Roman"/>
              <a:ea typeface="Calibri"/>
              <a:cs typeface="Calibri"/>
            </a:endParaRPr>
          </a:p>
          <a:p>
            <a:pPr marL="0"/>
            <a:endParaRPr lang="en-US" sz="1200" dirty="0">
              <a:latin typeface="Times New Roman"/>
              <a:ea typeface="Calibri"/>
              <a:cs typeface="Calibri"/>
            </a:endParaRPr>
          </a:p>
          <a:p>
            <a:pPr marL="0"/>
            <a:endParaRPr lang="en-US" sz="1200" dirty="0">
              <a:latin typeface="Times New Roman"/>
              <a:ea typeface="Calibri"/>
              <a:cs typeface="Calibri"/>
            </a:endParaRPr>
          </a:p>
          <a:p>
            <a:r>
              <a:rPr lang="en-US" sz="1200" b="1" dirty="0">
                <a:latin typeface="Times New Roman"/>
                <a:cs typeface="Times New Roman"/>
              </a:rPr>
              <a:t>Justification for choosing Bayesian Theorem:</a:t>
            </a:r>
            <a:endParaRPr lang="en-US" sz="1200" b="1">
              <a:latin typeface="Times New Roman"/>
              <a:ea typeface="Calibri"/>
              <a:cs typeface="Calibri"/>
            </a:endParaRPr>
          </a:p>
          <a:p>
            <a:r>
              <a:rPr lang="en-US" sz="1200" dirty="0">
                <a:latin typeface="Times New Roman"/>
                <a:cs typeface="Times New Roman"/>
              </a:rPr>
              <a:t>Interpretability</a:t>
            </a:r>
            <a:endParaRPr lang="en-US" sz="1200">
              <a:latin typeface="Times New Roman"/>
              <a:ea typeface="Calibri"/>
              <a:cs typeface="Calibri"/>
            </a:endParaRPr>
          </a:p>
          <a:p>
            <a:r>
              <a:rPr lang="en-US" sz="1200" dirty="0">
                <a:latin typeface="Times New Roman"/>
                <a:cs typeface="Times New Roman"/>
              </a:rPr>
              <a:t>Uncertainty Handling</a:t>
            </a:r>
            <a:endParaRPr lang="en-US" sz="1200">
              <a:latin typeface="Times New Roman"/>
              <a:ea typeface="Calibri"/>
              <a:cs typeface="Calibri"/>
            </a:endParaRPr>
          </a:p>
          <a:p>
            <a:r>
              <a:rPr lang="en-US" sz="1200" dirty="0">
                <a:latin typeface="Times New Roman"/>
                <a:cs typeface="Times New Roman"/>
              </a:rPr>
              <a:t>Data Efficiency</a:t>
            </a:r>
            <a:endParaRPr lang="en-US" sz="1200">
              <a:latin typeface="Times New Roman"/>
              <a:ea typeface="Calibri"/>
              <a:cs typeface="Calibri"/>
            </a:endParaRPr>
          </a:p>
          <a:p>
            <a:r>
              <a:rPr lang="en-US" sz="1200" dirty="0">
                <a:latin typeface="Times New Roman"/>
                <a:cs typeface="Times New Roman"/>
              </a:rPr>
              <a:t>Modularity</a:t>
            </a:r>
            <a:endParaRPr lang="en-US" sz="1200">
              <a:latin typeface="Times New Roman"/>
              <a:ea typeface="Calibri"/>
              <a:cs typeface="Calibri"/>
            </a:endParaRPr>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16FBEDF-053F-468F-8CCF-D1ACE4FBB50D}" type="datetime1">
              <a:rPr lang="en-US"/>
              <a:pPr>
                <a:spcAft>
                  <a:spcPts val="600"/>
                </a:spcAft>
              </a:pPr>
              <a:t>11/1/2025</a:t>
            </a:fld>
            <a:endParaRPr lang="en-US"/>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FCEF87E-815D-44D1-B0AB-39AF0402D6A8}" type="slidenum">
              <a:rPr lang="en-US"/>
              <a:pPr>
                <a:spcAft>
                  <a:spcPts val="600"/>
                </a:spcAft>
              </a:pPr>
              <a:t>3</a:t>
            </a:fld>
            <a:endParaRPr lang="en-US"/>
          </a:p>
        </p:txBody>
      </p:sp>
      <p:graphicFrame>
        <p:nvGraphicFramePr>
          <p:cNvPr id="7" name="Table 6">
            <a:extLst>
              <a:ext uri="{FF2B5EF4-FFF2-40B4-BE49-F238E27FC236}">
                <a16:creationId xmlns:a16="http://schemas.microsoft.com/office/drawing/2014/main" id="{6CD16BAA-A861-8674-45BD-DC0B34BAFA6B}"/>
              </a:ext>
            </a:extLst>
          </p:cNvPr>
          <p:cNvGraphicFramePr>
            <a:graphicFrameLocks noGrp="1"/>
          </p:cNvGraphicFramePr>
          <p:nvPr>
            <p:extLst>
              <p:ext uri="{D42A27DB-BD31-4B8C-83A1-F6EECF244321}">
                <p14:modId xmlns:p14="http://schemas.microsoft.com/office/powerpoint/2010/main" val="744012924"/>
              </p:ext>
            </p:extLst>
          </p:nvPr>
        </p:nvGraphicFramePr>
        <p:xfrm>
          <a:off x="6643687" y="2708671"/>
          <a:ext cx="4757163" cy="2631543"/>
        </p:xfrm>
        <a:graphic>
          <a:graphicData uri="http://schemas.openxmlformats.org/drawingml/2006/table">
            <a:tbl>
              <a:tblPr firstRow="1" bandRow="1">
                <a:tableStyleId>{5C22544A-7EE6-4342-B048-85BDC9FD1C3A}</a:tableStyleId>
              </a:tblPr>
              <a:tblGrid>
                <a:gridCol w="273843">
                  <a:extLst>
                    <a:ext uri="{9D8B030D-6E8A-4147-A177-3AD203B41FA5}">
                      <a16:colId xmlns:a16="http://schemas.microsoft.com/office/drawing/2014/main" val="1570690237"/>
                    </a:ext>
                  </a:extLst>
                </a:gridCol>
                <a:gridCol w="2699573">
                  <a:extLst>
                    <a:ext uri="{9D8B030D-6E8A-4147-A177-3AD203B41FA5}">
                      <a16:colId xmlns:a16="http://schemas.microsoft.com/office/drawing/2014/main" val="1866380756"/>
                    </a:ext>
                  </a:extLst>
                </a:gridCol>
                <a:gridCol w="1783747">
                  <a:extLst>
                    <a:ext uri="{9D8B030D-6E8A-4147-A177-3AD203B41FA5}">
                      <a16:colId xmlns:a16="http://schemas.microsoft.com/office/drawing/2014/main" val="4265153324"/>
                    </a:ext>
                  </a:extLst>
                </a:gridCol>
              </a:tblGrid>
              <a:tr h="405744">
                <a:tc>
                  <a:txBody>
                    <a:bodyPr/>
                    <a:lstStyle/>
                    <a:p>
                      <a:pPr fontAlgn="ctr">
                        <a:lnSpc>
                          <a:spcPts val="1080"/>
                        </a:lnSpc>
                        <a:spcBef>
                          <a:spcPts val="900"/>
                        </a:spcBef>
                        <a:buNone/>
                      </a:pPr>
                      <a:r>
                        <a:rPr lang="en-US" sz="1000" b="1" err="1">
                          <a:solidFill>
                            <a:schemeClr val="tx1"/>
                          </a:solidFill>
                          <a:effectLst/>
                          <a:latin typeface="Arial"/>
                        </a:rPr>
                        <a:t>S.No</a:t>
                      </a:r>
                    </a:p>
                  </a:txBody>
                  <a:tcPr marL="31810" marR="31810" marT="25448" marB="25448"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2F2F2"/>
                    </a:solidFill>
                  </a:tcPr>
                </a:tc>
                <a:tc>
                  <a:txBody>
                    <a:bodyPr/>
                    <a:lstStyle/>
                    <a:p>
                      <a:pPr fontAlgn="ctr">
                        <a:lnSpc>
                          <a:spcPts val="1080"/>
                        </a:lnSpc>
                        <a:spcBef>
                          <a:spcPts val="900"/>
                        </a:spcBef>
                        <a:buNone/>
                      </a:pPr>
                      <a:r>
                        <a:rPr lang="en-US" sz="1000" b="1" dirty="0">
                          <a:solidFill>
                            <a:schemeClr val="tx1"/>
                          </a:solidFill>
                          <a:effectLst/>
                          <a:latin typeface="Arial"/>
                        </a:rPr>
                        <a:t>Name of Reference</a:t>
                      </a:r>
                      <a:endParaRPr lang="en-US" sz="1000" dirty="0">
                        <a:solidFill>
                          <a:schemeClr val="tx1"/>
                        </a:solidFill>
                        <a:effectLst/>
                        <a:latin typeface="Arial"/>
                      </a:endParaRPr>
                    </a:p>
                  </a:txBody>
                  <a:tcPr marL="31810" marR="31810" marT="25448" marB="25448"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2F2F2"/>
                    </a:solidFill>
                  </a:tcPr>
                </a:tc>
                <a:tc>
                  <a:txBody>
                    <a:bodyPr/>
                    <a:lstStyle/>
                    <a:p>
                      <a:pPr fontAlgn="ctr">
                        <a:lnSpc>
                          <a:spcPts val="1080"/>
                        </a:lnSpc>
                        <a:spcBef>
                          <a:spcPts val="900"/>
                        </a:spcBef>
                        <a:buNone/>
                      </a:pPr>
                      <a:r>
                        <a:rPr lang="en-US" sz="1000" b="1" dirty="0">
                          <a:solidFill>
                            <a:schemeClr val="tx1"/>
                          </a:solidFill>
                          <a:effectLst/>
                          <a:latin typeface="Arial"/>
                        </a:rPr>
                        <a:t>Information Required for Our Project</a:t>
                      </a:r>
                      <a:endParaRPr lang="en-US" sz="1000" dirty="0">
                        <a:solidFill>
                          <a:schemeClr val="tx1"/>
                        </a:solidFill>
                        <a:effectLst/>
                        <a:latin typeface="Arial"/>
                      </a:endParaRPr>
                    </a:p>
                  </a:txBody>
                  <a:tcPr marL="31810" marR="31810" marT="25448" marB="25448"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267324449"/>
                  </a:ext>
                </a:extLst>
              </a:tr>
              <a:tr h="741933">
                <a:tc>
                  <a:txBody>
                    <a:bodyPr/>
                    <a:lstStyle/>
                    <a:p>
                      <a:pPr fontAlgn="ctr">
                        <a:lnSpc>
                          <a:spcPts val="1080"/>
                        </a:lnSpc>
                        <a:buNone/>
                      </a:pPr>
                      <a:r>
                        <a:rPr lang="en-US" sz="1000" dirty="0">
                          <a:effectLst/>
                          <a:latin typeface="Arial"/>
                        </a:rPr>
                        <a:t>1</a:t>
                      </a:r>
                    </a:p>
                  </a:txBody>
                  <a:tcPr marL="31810" marR="31810" marT="25448" marB="25448"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fontAlgn="ctr">
                        <a:lnSpc>
                          <a:spcPts val="1080"/>
                        </a:lnSpc>
                        <a:buNone/>
                      </a:pPr>
                      <a:r>
                        <a:rPr lang="en-US" sz="1000" dirty="0">
                          <a:effectLst/>
                          <a:latin typeface="Arial"/>
                        </a:rPr>
                        <a:t>Employing Bayesian Networks for the Diagnosis and Prognosis of Diseases: A Comprehensive Review</a:t>
                      </a:r>
                    </a:p>
                  </a:txBody>
                  <a:tcPr marL="31810" marR="31810" marT="25448" marB="25448"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fontAlgn="ctr">
                        <a:lnSpc>
                          <a:spcPts val="1080"/>
                        </a:lnSpc>
                        <a:buNone/>
                      </a:pPr>
                      <a:r>
                        <a:rPr lang="en-US" sz="1000" dirty="0">
                          <a:effectLst/>
                          <a:latin typeface="Arial"/>
                        </a:rPr>
                        <a:t>Demonstrates how Bayesian networks can model uncertain disease diagnosis effectively.</a:t>
                      </a:r>
                    </a:p>
                  </a:txBody>
                  <a:tcPr marL="31810" marR="31810" marT="25448" marB="25448"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52347124"/>
                  </a:ext>
                </a:extLst>
              </a:tr>
              <a:tr h="741933">
                <a:tc>
                  <a:txBody>
                    <a:bodyPr/>
                    <a:lstStyle/>
                    <a:p>
                      <a:pPr fontAlgn="ctr">
                        <a:lnSpc>
                          <a:spcPts val="1080"/>
                        </a:lnSpc>
                        <a:buNone/>
                      </a:pPr>
                      <a:r>
                        <a:rPr lang="en-US" sz="1000" dirty="0">
                          <a:effectLst/>
                          <a:latin typeface="Arial"/>
                        </a:rPr>
                        <a:t>2</a:t>
                      </a:r>
                    </a:p>
                  </a:txBody>
                  <a:tcPr marL="31810" marR="31810" marT="25448" marB="25448"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fontAlgn="ctr">
                        <a:lnSpc>
                          <a:spcPts val="1080"/>
                        </a:lnSpc>
                        <a:buNone/>
                      </a:pPr>
                      <a:r>
                        <a:rPr lang="en-US" sz="1000" dirty="0">
                          <a:effectLst/>
                          <a:latin typeface="Arial"/>
                        </a:rPr>
                        <a:t>Bayesian Biostatistics and Diagnostic Medicine by Lyle D. </a:t>
                      </a:r>
                      <a:r>
                        <a:rPr lang="en-US" sz="1000" dirty="0" err="1">
                          <a:effectLst/>
                          <a:latin typeface="Arial"/>
                        </a:rPr>
                        <a:t>Broemeling</a:t>
                      </a:r>
                    </a:p>
                  </a:txBody>
                  <a:tcPr marL="31810" marR="31810" marT="25448" marB="25448"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fontAlgn="ctr">
                        <a:lnSpc>
                          <a:spcPts val="1080"/>
                        </a:lnSpc>
                        <a:buNone/>
                      </a:pPr>
                      <a:r>
                        <a:rPr lang="en-US" sz="1000" dirty="0">
                          <a:effectLst/>
                          <a:latin typeface="Arial"/>
                        </a:rPr>
                        <a:t>Explains Bayesian statistical methods useful for accurate disease diagnosis.</a:t>
                      </a:r>
                    </a:p>
                  </a:txBody>
                  <a:tcPr marL="31810" marR="31810" marT="25448" marB="25448"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4272865621"/>
                  </a:ext>
                </a:extLst>
              </a:tr>
              <a:tr h="741933">
                <a:tc>
                  <a:txBody>
                    <a:bodyPr/>
                    <a:lstStyle/>
                    <a:p>
                      <a:pPr fontAlgn="ctr">
                        <a:lnSpc>
                          <a:spcPts val="1080"/>
                        </a:lnSpc>
                        <a:buNone/>
                      </a:pPr>
                      <a:r>
                        <a:rPr lang="en-US" sz="1000" dirty="0">
                          <a:effectLst/>
                          <a:latin typeface="Arial"/>
                        </a:rPr>
                        <a:t>3</a:t>
                      </a:r>
                    </a:p>
                  </a:txBody>
                  <a:tcPr marL="31810" marR="31810" marT="25448" marB="25448"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fontAlgn="ctr">
                        <a:lnSpc>
                          <a:spcPts val="1080"/>
                        </a:lnSpc>
                        <a:buNone/>
                      </a:pPr>
                      <a:r>
                        <a:rPr lang="en-US" sz="1000" dirty="0">
                          <a:effectLst/>
                          <a:latin typeface="Arial"/>
                        </a:rPr>
                        <a:t>Diagnose a disease using Bayes Theorem, step by step (YouTube Video)</a:t>
                      </a:r>
                    </a:p>
                  </a:txBody>
                  <a:tcPr marL="31810" marR="31810" marT="25448" marB="25448"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fontAlgn="ctr">
                        <a:lnSpc>
                          <a:spcPts val="1080"/>
                        </a:lnSpc>
                        <a:buNone/>
                      </a:pPr>
                      <a:r>
                        <a:rPr lang="en-US" sz="1000" dirty="0">
                          <a:effectLst/>
                          <a:latin typeface="Arial"/>
                        </a:rPr>
                        <a:t>Shows practical application of Bayes’ theorem for incremental disease diagnosis.</a:t>
                      </a:r>
                    </a:p>
                  </a:txBody>
                  <a:tcPr marL="31810" marR="31810" marT="25448" marB="25448"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435178625"/>
                  </a:ext>
                </a:extLst>
              </a:tr>
            </a:tbl>
          </a:graphicData>
        </a:graphic>
      </p:graphicFrame>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vert="horz" lIns="91440" tIns="45720" rIns="91440" bIns="45720" rtlCol="0" anchor="t">
            <a:normAutofit/>
          </a:bodyPr>
          <a:lstStyle/>
          <a:p>
            <a:r>
              <a:rPr lang="en-GB" dirty="0">
                <a:latin typeface="Times New Roman"/>
                <a:cs typeface="Times New Roman"/>
              </a:rPr>
              <a:t>Link to code in Git-hub Repository</a:t>
            </a:r>
          </a:p>
          <a:p>
            <a:endParaRPr lang="en-GB" dirty="0">
              <a:latin typeface="Times New Roman"/>
              <a:cs typeface="Times New Roman"/>
            </a:endParaRPr>
          </a:p>
          <a:p>
            <a:endParaRPr lang="en-US" dirty="0">
              <a:latin typeface="Times New Roman"/>
              <a:cs typeface="Times New Roman"/>
            </a:endParaRPr>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11/1/2025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1916820852"/>
              </p:ext>
            </p:extLst>
          </p:nvPr>
        </p:nvGraphicFramePr>
        <p:xfrm>
          <a:off x="1854200" y="2205222"/>
          <a:ext cx="8128000" cy="22860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52004335"/>
                    </a:ext>
                  </a:extLst>
                </a:gridCol>
                <a:gridCol w="4064000">
                  <a:extLst>
                    <a:ext uri="{9D8B030D-6E8A-4147-A177-3AD203B41FA5}">
                      <a16:colId xmlns:a16="http://schemas.microsoft.com/office/drawing/2014/main" val="1251959847"/>
                    </a:ext>
                  </a:extLst>
                </a:gridCol>
              </a:tblGrid>
              <a:tr h="0">
                <a:tc>
                  <a:txBody>
                    <a:bodyPr/>
                    <a:lstStyle/>
                    <a:p>
                      <a:r>
                        <a:rPr lang="en-GB" dirty="0">
                          <a:solidFill>
                            <a:schemeClr val="tx1"/>
                          </a:solidFill>
                          <a:latin typeface="Times New Roman"/>
                        </a:rPr>
                        <a:t>List</a:t>
                      </a:r>
                      <a:endParaRPr lang="en-US">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latin typeface="Times New Roman"/>
                        </a:rPr>
                        <a:t>Git-hub Repository Links</a:t>
                      </a:r>
                      <a:endParaRPr lang="en-US">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latin typeface="Times New Roman"/>
                        </a:rPr>
                        <a:t>Implementation of Code Link</a:t>
                      </a:r>
                      <a:endParaRPr lang="en-US">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Times New Roman"/>
                          <a:hlinkClick r:id="rId2"/>
                        </a:rPr>
                        <a:t>https://github.com/VishnuVardhanAtech/Aiminiprj</a:t>
                      </a:r>
                      <a:endParaRPr lang="en-US">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latin typeface="Times New Roman"/>
                        </a:rPr>
                        <a:t>Word Document Report Link</a:t>
                      </a:r>
                      <a:endParaRPr lang="en-US">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Times New Roman"/>
                          <a:hlinkClick r:id="rId2"/>
                        </a:rPr>
                        <a:t>https://github.com/VishnuVardhanAtech/Aiminiprj</a:t>
                      </a:r>
                      <a:endParaRPr lang="en-US">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latin typeface="Times New Roman"/>
                        </a:rPr>
                        <a:t>PPT Link</a:t>
                      </a:r>
                      <a:endParaRPr lang="en-US">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Times New Roman"/>
                          <a:hlinkClick r:id="rId2"/>
                        </a:rPr>
                        <a:t>https://github.com/VishnuVardhanAtech/Aiminiprj</a:t>
                      </a:r>
                      <a:endParaRPr lang="en-US">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11/1/2025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pic>
        <p:nvPicPr>
          <p:cNvPr id="7" name="Content Placeholder 6" descr="A screenshot of a medical diagnosis&#10;&#10;AI-generated content may be incorrect.">
            <a:extLst>
              <a:ext uri="{FF2B5EF4-FFF2-40B4-BE49-F238E27FC236}">
                <a16:creationId xmlns:a16="http://schemas.microsoft.com/office/drawing/2014/main" id="{CDD06044-F739-A543-59CC-761B78C9D67B}"/>
              </a:ext>
            </a:extLst>
          </p:cNvPr>
          <p:cNvPicPr>
            <a:picLocks noGrp="1" noChangeAspect="1"/>
          </p:cNvPicPr>
          <p:nvPr>
            <p:ph idx="1"/>
          </p:nvPr>
        </p:nvPicPr>
        <p:blipFill>
          <a:blip r:embed="rId2"/>
          <a:stretch>
            <a:fillRect/>
          </a:stretch>
        </p:blipFill>
        <p:spPr>
          <a:xfrm>
            <a:off x="4149731" y="1502155"/>
            <a:ext cx="3777599" cy="4928586"/>
          </a:xfrm>
          <a:prstGeom prst="rect">
            <a:avLst/>
          </a:prstGeom>
        </p:spPr>
      </p:pic>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838200" y="1267326"/>
            <a:ext cx="10515600" cy="4909637"/>
          </a:xfrm>
        </p:spPr>
        <p:txBody>
          <a:bodyPr vert="horz" lIns="91440" tIns="45720" rIns="91440" bIns="45720" rtlCol="0" anchor="t">
            <a:normAutofit/>
          </a:bodyPr>
          <a:lstStyle/>
          <a:p>
            <a:r>
              <a:rPr lang="en-GB" sz="2000" dirty="0">
                <a:latin typeface="Times New Roman"/>
                <a:ea typeface="+mn-lt"/>
                <a:cs typeface="+mn-lt"/>
              </a:rPr>
              <a:t>The system predicts the top 5 probable diseases based on user symptoms by calculating posterior probabilities.</a:t>
            </a:r>
            <a:endParaRPr lang="en-GB" sz="2000">
              <a:latin typeface="Times New Roman"/>
              <a:ea typeface="Calibri"/>
              <a:cs typeface="Calibri"/>
            </a:endParaRPr>
          </a:p>
          <a:p>
            <a:r>
              <a:rPr lang="en-GB" sz="2000" dirty="0">
                <a:latin typeface="Times New Roman"/>
                <a:ea typeface="+mn-lt"/>
                <a:cs typeface="+mn-lt"/>
              </a:rPr>
              <a:t>Diseases are ranked from highest to lowest probability with clinical details like treatments and contagious/chronic indicators.</a:t>
            </a:r>
            <a:endParaRPr lang="en-GB" sz="2000">
              <a:latin typeface="Times New Roman"/>
              <a:ea typeface="Calibri"/>
              <a:cs typeface="Calibri"/>
            </a:endParaRPr>
          </a:p>
          <a:p>
            <a:r>
              <a:rPr lang="en-GB" sz="2000" dirty="0">
                <a:latin typeface="Times New Roman"/>
                <a:ea typeface="+mn-lt"/>
                <a:cs typeface="+mn-lt"/>
              </a:rPr>
              <a:t>Results capture diagnostic uncertainty and symptom overlap, </a:t>
            </a:r>
            <a:r>
              <a:rPr lang="en-GB" sz="2000" dirty="0" err="1">
                <a:latin typeface="Times New Roman"/>
                <a:ea typeface="+mn-lt"/>
                <a:cs typeface="+mn-lt"/>
              </a:rPr>
              <a:t>signaling</a:t>
            </a:r>
            <a:r>
              <a:rPr lang="en-GB" sz="2000" dirty="0">
                <a:latin typeface="Times New Roman"/>
                <a:ea typeface="+mn-lt"/>
                <a:cs typeface="+mn-lt"/>
              </a:rPr>
              <a:t> when further tests are needed.</a:t>
            </a:r>
            <a:endParaRPr lang="en-GB" sz="2000">
              <a:latin typeface="Times New Roman"/>
              <a:ea typeface="Calibri"/>
              <a:cs typeface="Calibri"/>
            </a:endParaRPr>
          </a:p>
          <a:p>
            <a:r>
              <a:rPr lang="en-GB" sz="2000" dirty="0">
                <a:latin typeface="Times New Roman"/>
                <a:ea typeface="+mn-lt"/>
                <a:cs typeface="+mn-lt"/>
              </a:rPr>
              <a:t>Transparent, data-driven outputs support confident, informed clinical decisions and improve diagnostic accuracy.</a:t>
            </a:r>
            <a:endParaRPr lang="en-GB" sz="2000">
              <a:latin typeface="Times New Roman"/>
              <a:ea typeface="Calibri"/>
              <a:cs typeface="Calibri"/>
            </a:endParaRPr>
          </a:p>
          <a:p>
            <a:endParaRPr lang="en-GB" sz="2000" dirty="0">
              <a:latin typeface="Times New Roman"/>
              <a:ea typeface="Calibri"/>
              <a:cs typeface="Calibri"/>
            </a:endParaRPr>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11/1/2025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11/1/2025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
        <p:nvSpPr>
          <p:cNvPr id="7" name="Content Placeholder 6">
            <a:extLst>
              <a:ext uri="{FF2B5EF4-FFF2-40B4-BE49-F238E27FC236}">
                <a16:creationId xmlns:a16="http://schemas.microsoft.com/office/drawing/2014/main" id="{A86A6230-0C41-8837-9B11-921D7BAE5AC8}"/>
              </a:ext>
            </a:extLst>
          </p:cNvPr>
          <p:cNvSpPr>
            <a:spLocks noGrp="1"/>
          </p:cNvSpPr>
          <p:nvPr>
            <p:ph idx="1"/>
          </p:nvPr>
        </p:nvSpPr>
        <p:spPr>
          <a:xfrm>
            <a:off x="838200" y="551657"/>
            <a:ext cx="10515600" cy="5625306"/>
          </a:xfrm>
        </p:spPr>
        <p:txBody>
          <a:bodyPr vert="horz" lIns="91440" tIns="45720" rIns="91440" bIns="45720" rtlCol="0" anchor="t">
            <a:noAutofit/>
          </a:bodyPr>
          <a:lstStyle/>
          <a:p>
            <a:pPr marL="0" indent="0">
              <a:buNone/>
            </a:pPr>
            <a:endParaRPr lang="en-US" dirty="0">
              <a:ea typeface="Calibri" panose="020F0502020204030204"/>
              <a:cs typeface="Calibri" panose="020F0502020204030204"/>
            </a:endParaRPr>
          </a:p>
          <a:p>
            <a:endParaRPr lang="en-US"/>
          </a:p>
          <a:p>
            <a:pPr marL="0" indent="0">
              <a:buNone/>
            </a:pPr>
            <a:r>
              <a:rPr lang="en-US" sz="1600" dirty="0">
                <a:latin typeface="Times New Roman"/>
                <a:ea typeface="+mn-lt"/>
                <a:cs typeface="+mn-lt"/>
              </a:rPr>
              <a:t>1•⁠  ⁠Title: "Employing Bayesian Networks for the Diagnosis and Prognosis of Diseases: A Comprehensive Review"</a:t>
            </a:r>
            <a:endParaRPr lang="en-US" sz="1600" dirty="0">
              <a:latin typeface="Times New Roman"/>
              <a:ea typeface="Calibri" panose="020F0502020204030204"/>
              <a:cs typeface="Calibri" panose="020F0502020204030204"/>
            </a:endParaRPr>
          </a:p>
          <a:p>
            <a:pPr marL="0" indent="0">
              <a:buNone/>
            </a:pPr>
            <a:r>
              <a:rPr lang="en-US" sz="1600" dirty="0">
                <a:latin typeface="Times New Roman"/>
                <a:ea typeface="+mn-lt"/>
                <a:cs typeface="+mn-lt"/>
              </a:rPr>
              <a:t>•⁠  ⁠Link: </a:t>
            </a:r>
            <a:r>
              <a:rPr lang="en-US" sz="1600" dirty="0">
                <a:latin typeface="Times New Roman"/>
                <a:ea typeface="+mn-lt"/>
                <a:cs typeface="+mn-lt"/>
                <a:hlinkClick r:id="rId2"/>
              </a:rPr>
              <a:t>https://arxiv.org/abs/2304.06400</a:t>
            </a:r>
            <a:endParaRPr lang="en-US" sz="1600" dirty="0">
              <a:latin typeface="Times New Roman"/>
              <a:ea typeface="+mn-lt"/>
              <a:cs typeface="+mn-lt"/>
            </a:endParaRPr>
          </a:p>
          <a:p>
            <a:pPr marL="0" indent="0">
              <a:buNone/>
            </a:pPr>
            <a:r>
              <a:rPr lang="en-US" sz="1600" dirty="0">
                <a:latin typeface="Times New Roman"/>
                <a:ea typeface="+mn-lt"/>
                <a:cs typeface="+mn-lt"/>
              </a:rPr>
              <a:t>•⁠  ⁠Authors: Carlos Segundo Muñoz-Valencia et al.</a:t>
            </a:r>
            <a:endParaRPr lang="en-US" sz="1600" dirty="0">
              <a:latin typeface="Times New Roman"/>
              <a:ea typeface="Calibri" panose="020F0502020204030204"/>
              <a:cs typeface="Calibri" panose="020F0502020204030204"/>
            </a:endParaRPr>
          </a:p>
          <a:p>
            <a:pPr marL="0" indent="0">
              <a:buNone/>
            </a:pPr>
            <a:endParaRPr lang="en-US" sz="1600" dirty="0">
              <a:latin typeface="Times New Roman"/>
              <a:ea typeface="Calibri" panose="020F0502020204030204"/>
              <a:cs typeface="Calibri" panose="020F0502020204030204"/>
            </a:endParaRPr>
          </a:p>
          <a:p>
            <a:endParaRPr lang="en-US" sz="1600" dirty="0">
              <a:latin typeface="Times New Roman"/>
              <a:cs typeface="Times New Roman"/>
            </a:endParaRPr>
          </a:p>
          <a:p>
            <a:pPr marL="0" indent="0">
              <a:buNone/>
            </a:pPr>
            <a:r>
              <a:rPr lang="en-US" sz="1600" dirty="0">
                <a:latin typeface="Times New Roman"/>
                <a:ea typeface="+mn-lt"/>
                <a:cs typeface="+mn-lt"/>
              </a:rPr>
              <a:t>2•⁠  ⁠Title: "Bayesian Biostatistics and Diagnostic Medicine"</a:t>
            </a:r>
            <a:endParaRPr lang="en-US" sz="1600" dirty="0">
              <a:latin typeface="Times New Roman"/>
              <a:ea typeface="Calibri" panose="020F0502020204030204"/>
              <a:cs typeface="Calibri" panose="020F0502020204030204"/>
            </a:endParaRPr>
          </a:p>
          <a:p>
            <a:pPr marL="0" indent="0">
              <a:buNone/>
            </a:pPr>
            <a:r>
              <a:rPr lang="en-US" sz="1600" dirty="0">
                <a:latin typeface="Times New Roman"/>
                <a:ea typeface="+mn-lt"/>
                <a:cs typeface="+mn-lt"/>
              </a:rPr>
              <a:t>•⁠  ⁠Author: Lyle D. </a:t>
            </a:r>
            <a:r>
              <a:rPr lang="en-US" sz="1600" err="1">
                <a:latin typeface="Times New Roman"/>
                <a:ea typeface="+mn-lt"/>
                <a:cs typeface="+mn-lt"/>
              </a:rPr>
              <a:t>Broemeling</a:t>
            </a:r>
            <a:endParaRPr lang="en-US" sz="1600">
              <a:latin typeface="Times New Roman"/>
              <a:ea typeface="Calibri" panose="020F0502020204030204"/>
              <a:cs typeface="Calibri" panose="020F0502020204030204"/>
            </a:endParaRPr>
          </a:p>
          <a:p>
            <a:pPr marL="0" indent="0">
              <a:buNone/>
            </a:pPr>
            <a:r>
              <a:rPr lang="en-US" sz="1600" dirty="0">
                <a:latin typeface="Times New Roman"/>
                <a:ea typeface="+mn-lt"/>
                <a:cs typeface="+mn-lt"/>
              </a:rPr>
              <a:t>•⁠  ⁠Link: </a:t>
            </a:r>
            <a:r>
              <a:rPr lang="en-US" sz="1600" dirty="0">
                <a:latin typeface="Times New Roman"/>
                <a:ea typeface="+mn-lt"/>
                <a:cs typeface="+mn-lt"/>
                <a:hlinkClick r:id="rId3"/>
              </a:rPr>
              <a:t>https://www.barnesandnoble.com/w/bayesian-biostatistics-and-diagnostic-medicine-lyle-d-broemeling/1132542227</a:t>
            </a:r>
            <a:endParaRPr lang="en-US" sz="1600" dirty="0">
              <a:latin typeface="Times New Roman"/>
              <a:ea typeface="Calibri" panose="020F0502020204030204"/>
              <a:cs typeface="Calibri" panose="020F0502020204030204"/>
            </a:endParaRPr>
          </a:p>
          <a:p>
            <a:pPr marL="0" indent="0">
              <a:buNone/>
            </a:pPr>
            <a:endParaRPr lang="en-US" sz="1600" dirty="0">
              <a:latin typeface="Times New Roman"/>
              <a:ea typeface="Calibri" panose="020F0502020204030204"/>
              <a:cs typeface="Calibri" panose="020F0502020204030204"/>
            </a:endParaRPr>
          </a:p>
          <a:p>
            <a:pPr marL="0" indent="0">
              <a:buNone/>
            </a:pPr>
            <a:r>
              <a:rPr lang="en-US" sz="1600" dirty="0">
                <a:latin typeface="Times New Roman"/>
                <a:ea typeface="+mn-lt"/>
                <a:cs typeface="+mn-lt"/>
              </a:rPr>
              <a:t>3•⁠  ⁠Title: "Diagnose a disease using Bayes Theorem, step by step upon evidence and lab test result arrives."</a:t>
            </a:r>
            <a:endParaRPr lang="en-US" sz="1600" dirty="0">
              <a:latin typeface="Times New Roman"/>
              <a:ea typeface="Calibri" panose="020F0502020204030204"/>
              <a:cs typeface="Calibri" panose="020F0502020204030204"/>
            </a:endParaRPr>
          </a:p>
          <a:p>
            <a:pPr marL="0" indent="0">
              <a:buNone/>
            </a:pPr>
            <a:r>
              <a:rPr lang="en-US" sz="1600" dirty="0">
                <a:latin typeface="Times New Roman"/>
                <a:ea typeface="+mn-lt"/>
                <a:cs typeface="+mn-lt"/>
              </a:rPr>
              <a:t>•⁠  ⁠Channel: Spice Logic</a:t>
            </a:r>
            <a:endParaRPr lang="en-US" sz="1600" dirty="0">
              <a:latin typeface="Times New Roman"/>
              <a:ea typeface="Calibri" panose="020F0502020204030204"/>
              <a:cs typeface="Calibri" panose="020F0502020204030204"/>
            </a:endParaRPr>
          </a:p>
          <a:p>
            <a:pPr marL="0" indent="0">
              <a:buNone/>
            </a:pPr>
            <a:r>
              <a:rPr lang="en-US" sz="1600">
                <a:latin typeface="Times New Roman"/>
                <a:ea typeface="+mn-lt"/>
                <a:cs typeface="+mn-lt"/>
              </a:rPr>
              <a:t>•⁠  ⁠Link: </a:t>
            </a:r>
            <a:r>
              <a:rPr lang="en-US" sz="1600" dirty="0">
                <a:latin typeface="Times New Roman"/>
                <a:ea typeface="+mn-lt"/>
                <a:cs typeface="+mn-lt"/>
                <a:hlinkClick r:id="rId4"/>
              </a:rPr>
              <a:t>https://www.youtube.com/watch?v=C9D6hcY6-Es</a:t>
            </a:r>
            <a:endParaRPr lang="en-US" sz="1600" dirty="0">
              <a:latin typeface="Times New Roman"/>
              <a:ea typeface="Calibri" panose="020F0502020204030204"/>
              <a:cs typeface="Calibri" panose="020F0502020204030204"/>
            </a:endParaRPr>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223</Words>
  <Application>Microsoft Office PowerPoint</Application>
  <PresentationFormat>Widescreen</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DEPARTMENT OF ARTIFICIAL INTELLIGENCE AND DATA SCIENCE ACADEMIC YEAR 2025 - 2026 SEMESTER III ARTIFICIAL INTELLIGENCE LABORATORY  MINI PROJECT REVIEW   &lt;Probabilistic Disease Diagnosis System using Bayesian Theorem&gt;</vt:lpstr>
      <vt:lpstr>PROBLEM STATEMENT</vt:lpstr>
      <vt:lpstr>                        THEORETICAL BACKGROUND</vt:lpstr>
      <vt:lpstr>IMPLEMENTATION AND CODE</vt:lpstr>
      <vt:lpstr>OUTPUT AND RESULTS</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SANKAR GANESH K</dc:creator>
  <cp:lastModifiedBy>SANKAR GANESH K</cp:lastModifiedBy>
  <cp:revision>262</cp:revision>
  <dcterms:created xsi:type="dcterms:W3CDTF">2025-10-18T08:57:34Z</dcterms:created>
  <dcterms:modified xsi:type="dcterms:W3CDTF">2025-11-01T13:31:04Z</dcterms:modified>
</cp:coreProperties>
</file>