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2AF25-0A01-4607-8314-90DEDA0031AA}" v="3" dt="2025-10-30T13:30:27.172"/>
    <p1510:client id="{68BE1866-EB3A-4D2F-9598-7A38792544B5}" v="177" dt="2025-10-30T13:25:11.507"/>
    <p1510:client id="{CD1B8F00-12B1-4CB1-8E3D-07FB90C6B9EE}" v="14" dt="2025-10-29T13:46:07.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44d15e8d108b2ccf" providerId="Windows Live" clId="Web-{ED68B85A-BF99-4CB7-ABEF-8ACCD8A71DD1}"/>
    <pc:docChg chg="modSld">
      <pc:chgData name="vishnu vardhan" userId="44d15e8d108b2ccf" providerId="Windows Live" clId="Web-{ED68B85A-BF99-4CB7-ABEF-8ACCD8A71DD1}" dt="2025-10-27T18:02:25.435" v="143" actId="20577"/>
      <pc:docMkLst>
        <pc:docMk/>
      </pc:docMkLst>
      <pc:sldChg chg="modSp">
        <pc:chgData name="vishnu vardhan" userId="44d15e8d108b2ccf" providerId="Windows Live" clId="Web-{ED68B85A-BF99-4CB7-ABEF-8ACCD8A71DD1}" dt="2025-10-27T17:39:48.036" v="24"/>
        <pc:sldMkLst>
          <pc:docMk/>
          <pc:sldMk cId="2720793846" sldId="256"/>
        </pc:sldMkLst>
        <pc:graphicFrameChg chg="mod modGraphic">
          <ac:chgData name="vishnu vardhan" userId="44d15e8d108b2ccf" providerId="Windows Live" clId="Web-{ED68B85A-BF99-4CB7-ABEF-8ACCD8A71DD1}" dt="2025-10-27T17:39:48.036" v="24"/>
          <ac:graphicFrameMkLst>
            <pc:docMk/>
            <pc:sldMk cId="2720793846" sldId="256"/>
            <ac:graphicFrameMk id="11" creationId="{B39E0012-B3AF-E718-6BBA-5D37629E4005}"/>
          </ac:graphicFrameMkLst>
        </pc:graphicFrameChg>
      </pc:sldChg>
      <pc:sldChg chg="modSp">
        <pc:chgData name="vishnu vardhan" userId="44d15e8d108b2ccf" providerId="Windows Live" clId="Web-{ED68B85A-BF99-4CB7-ABEF-8ACCD8A71DD1}" dt="2025-10-27T18:02:25.279" v="141" actId="20577"/>
        <pc:sldMkLst>
          <pc:docMk/>
          <pc:sldMk cId="1816614792" sldId="257"/>
        </pc:sldMkLst>
        <pc:spChg chg="mod">
          <ac:chgData name="vishnu vardhan" userId="44d15e8d108b2ccf" providerId="Windows Live" clId="Web-{ED68B85A-BF99-4CB7-ABEF-8ACCD8A71DD1}" dt="2025-10-27T18:02:25.279" v="141" actId="20577"/>
          <ac:spMkLst>
            <pc:docMk/>
            <pc:sldMk cId="1816614792" sldId="257"/>
            <ac:spMk id="3" creationId="{FAE17474-C476-1051-3F37-A2159E2BEE57}"/>
          </ac:spMkLst>
        </pc:spChg>
      </pc:sldChg>
      <pc:sldChg chg="modSp">
        <pc:chgData name="vishnu vardhan" userId="44d15e8d108b2ccf" providerId="Windows Live" clId="Web-{ED68B85A-BF99-4CB7-ABEF-8ACCD8A71DD1}" dt="2025-10-27T17:43:25.748" v="46"/>
        <pc:sldMkLst>
          <pc:docMk/>
          <pc:sldMk cId="519586359" sldId="258"/>
        </pc:sldMkLst>
        <pc:graphicFrameChg chg="mod modGraphic">
          <ac:chgData name="vishnu vardhan" userId="44d15e8d108b2ccf" providerId="Windows Live" clId="Web-{ED68B85A-BF99-4CB7-ABEF-8ACCD8A71DD1}" dt="2025-10-27T17:43:25.748" v="46"/>
          <ac:graphicFrameMkLst>
            <pc:docMk/>
            <pc:sldMk cId="519586359" sldId="258"/>
            <ac:graphicFrameMk id="7" creationId="{ACE64048-76D1-E559-97A6-1E9DA8CC9F64}"/>
          </ac:graphicFrameMkLst>
        </pc:graphicFrameChg>
      </pc:sldChg>
      <pc:sldChg chg="modSp">
        <pc:chgData name="vishnu vardhan" userId="44d15e8d108b2ccf" providerId="Windows Live" clId="Web-{ED68B85A-BF99-4CB7-ABEF-8ACCD8A71DD1}" dt="2025-10-27T17:57:37.838" v="135" actId="20577"/>
        <pc:sldMkLst>
          <pc:docMk/>
          <pc:sldMk cId="2832692384" sldId="259"/>
        </pc:sldMkLst>
        <pc:spChg chg="mod">
          <ac:chgData name="vishnu vardhan" userId="44d15e8d108b2ccf" providerId="Windows Live" clId="Web-{ED68B85A-BF99-4CB7-ABEF-8ACCD8A71DD1}" dt="2025-10-27T17:57:37.838" v="135" actId="20577"/>
          <ac:spMkLst>
            <pc:docMk/>
            <pc:sldMk cId="2832692384" sldId="259"/>
            <ac:spMk id="3" creationId="{FE67243E-1300-82BE-9968-6837E801AFFC}"/>
          </ac:spMkLst>
        </pc:spChg>
      </pc:sldChg>
      <pc:sldChg chg="addSp delSp modSp">
        <pc:chgData name="vishnu vardhan" userId="44d15e8d108b2ccf" providerId="Windows Live" clId="Web-{ED68B85A-BF99-4CB7-ABEF-8ACCD8A71DD1}" dt="2025-10-27T17:55:38.929" v="127" actId="14100"/>
        <pc:sldMkLst>
          <pc:docMk/>
          <pc:sldMk cId="2805269521" sldId="260"/>
        </pc:sldMkLst>
      </pc:sldChg>
      <pc:sldChg chg="modSp">
        <pc:chgData name="vishnu vardhan" userId="44d15e8d108b2ccf" providerId="Windows Live" clId="Web-{ED68B85A-BF99-4CB7-ABEF-8ACCD8A71DD1}" dt="2025-10-27T17:57:18.416" v="133" actId="20577"/>
        <pc:sldMkLst>
          <pc:docMk/>
          <pc:sldMk cId="1263363521" sldId="261"/>
        </pc:sldMkLst>
        <pc:spChg chg="mod">
          <ac:chgData name="vishnu vardhan" userId="44d15e8d108b2ccf" providerId="Windows Live" clId="Web-{ED68B85A-BF99-4CB7-ABEF-8ACCD8A71DD1}" dt="2025-10-27T17:57:18.416" v="133" actId="20577"/>
          <ac:spMkLst>
            <pc:docMk/>
            <pc:sldMk cId="1263363521" sldId="261"/>
            <ac:spMk id="3" creationId="{4B9409AF-1BD6-CFDC-B172-AD3D38536AC2}"/>
          </ac:spMkLst>
        </pc:spChg>
      </pc:sldChg>
      <pc:sldChg chg="modSp">
        <pc:chgData name="vishnu vardhan" userId="44d15e8d108b2ccf" providerId="Windows Live" clId="Web-{ED68B85A-BF99-4CB7-ABEF-8ACCD8A71DD1}" dt="2025-10-27T18:02:25.435" v="143" actId="20577"/>
        <pc:sldMkLst>
          <pc:docMk/>
          <pc:sldMk cId="752607158" sldId="262"/>
        </pc:sldMkLst>
        <pc:spChg chg="mod">
          <ac:chgData name="vishnu vardhan" userId="44d15e8d108b2ccf" providerId="Windows Live" clId="Web-{ED68B85A-BF99-4CB7-ABEF-8ACCD8A71DD1}" dt="2025-10-27T18:02:25.435" v="143" actId="20577"/>
          <ac:spMkLst>
            <pc:docMk/>
            <pc:sldMk cId="752607158" sldId="262"/>
            <ac:spMk id="3" creationId="{D3AB1971-AF7F-80EE-26ED-EA8A7E8C7C21}"/>
          </ac:spMkLst>
        </pc:spChg>
      </pc:sldChg>
    </pc:docChg>
  </pc:docChgLst>
  <pc:docChgLst>
    <pc:chgData name="vishnu vardhan" userId="44d15e8d108b2ccf" providerId="Windows Live" clId="Web-{68BE1866-EB3A-4D2F-9598-7A38792544B5}"/>
    <pc:docChg chg="modSld">
      <pc:chgData name="vishnu vardhan" userId="44d15e8d108b2ccf" providerId="Windows Live" clId="Web-{68BE1866-EB3A-4D2F-9598-7A38792544B5}" dt="2025-10-30T13:25:09.991" v="164"/>
      <pc:docMkLst>
        <pc:docMk/>
      </pc:docMkLst>
      <pc:sldChg chg="addSp delSp modSp mod setBg modClrScheme delDesignElem chgLayout">
        <pc:chgData name="vishnu vardhan" userId="44d15e8d108b2ccf" providerId="Windows Live" clId="Web-{68BE1866-EB3A-4D2F-9598-7A38792544B5}" dt="2025-10-30T13:25:09.991" v="164"/>
        <pc:sldMkLst>
          <pc:docMk/>
          <pc:sldMk cId="2832692384" sldId="259"/>
        </pc:sldMkLst>
        <pc:spChg chg="mod ord">
          <ac:chgData name="vishnu vardhan" userId="44d15e8d108b2ccf" providerId="Windows Live" clId="Web-{68BE1866-EB3A-4D2F-9598-7A38792544B5}" dt="2025-10-30T13:24:10.911" v="118" actId="14100"/>
          <ac:spMkLst>
            <pc:docMk/>
            <pc:sldMk cId="2832692384" sldId="259"/>
            <ac:spMk id="2" creationId="{F7B2B1AF-B7ED-6DDA-888D-9BCAF08EA5E4}"/>
          </ac:spMkLst>
        </pc:spChg>
        <pc:spChg chg="mod ord">
          <ac:chgData name="vishnu vardhan" userId="44d15e8d108b2ccf" providerId="Windows Live" clId="Web-{68BE1866-EB3A-4D2F-9598-7A38792544B5}" dt="2025-10-30T13:24:00.083" v="116" actId="20577"/>
          <ac:spMkLst>
            <pc:docMk/>
            <pc:sldMk cId="2832692384" sldId="259"/>
            <ac:spMk id="3" creationId="{FE67243E-1300-82BE-9968-6837E801AFFC}"/>
          </ac:spMkLst>
        </pc:spChg>
        <pc:spChg chg="mod ord">
          <ac:chgData name="vishnu vardhan" userId="44d15e8d108b2ccf" providerId="Windows Live" clId="Web-{68BE1866-EB3A-4D2F-9598-7A38792544B5}" dt="2025-10-30T13:20:30.307" v="79"/>
          <ac:spMkLst>
            <pc:docMk/>
            <pc:sldMk cId="2832692384" sldId="259"/>
            <ac:spMk id="4" creationId="{4AF593AB-ABA6-D8E8-42D9-A38FB7B4DB45}"/>
          </ac:spMkLst>
        </pc:spChg>
        <pc:spChg chg="mod ord">
          <ac:chgData name="vishnu vardhan" userId="44d15e8d108b2ccf" providerId="Windows Live" clId="Web-{68BE1866-EB3A-4D2F-9598-7A38792544B5}" dt="2025-10-30T13:20:30.307" v="79"/>
          <ac:spMkLst>
            <pc:docMk/>
            <pc:sldMk cId="2832692384" sldId="259"/>
            <ac:spMk id="5" creationId="{40AE40CC-B05F-6325-A926-99504CD4A72F}"/>
          </ac:spMkLst>
        </pc:spChg>
        <pc:spChg chg="add del">
          <ac:chgData name="vishnu vardhan" userId="44d15e8d108b2ccf" providerId="Windows Live" clId="Web-{68BE1866-EB3A-4D2F-9598-7A38792544B5}" dt="2025-10-30T13:22:57.471" v="101"/>
          <ac:spMkLst>
            <pc:docMk/>
            <pc:sldMk cId="2832692384" sldId="259"/>
            <ac:spMk id="11" creationId="{AF6CB648-9554-488A-B457-99CAAD1DA528}"/>
          </ac:spMkLst>
        </pc:spChg>
        <pc:spChg chg="add del">
          <ac:chgData name="vishnu vardhan" userId="44d15e8d108b2ccf" providerId="Windows Live" clId="Web-{68BE1866-EB3A-4D2F-9598-7A38792544B5}" dt="2025-10-30T13:22:57.471" v="101"/>
          <ac:spMkLst>
            <pc:docMk/>
            <pc:sldMk cId="2832692384" sldId="259"/>
            <ac:spMk id="12" creationId="{E3ADCBE7-9330-1CDA-00EB-CDD12DB722FF}"/>
          </ac:spMkLst>
        </pc:spChg>
        <pc:spChg chg="add del">
          <ac:chgData name="vishnu vardhan" userId="44d15e8d108b2ccf" providerId="Windows Live" clId="Web-{68BE1866-EB3A-4D2F-9598-7A38792544B5}" dt="2025-10-30T13:19:09.676" v="59"/>
          <ac:spMkLst>
            <pc:docMk/>
            <pc:sldMk cId="2832692384" sldId="259"/>
            <ac:spMk id="14" creationId="{AF6CB648-9554-488A-B457-99CAAD1DA528}"/>
          </ac:spMkLst>
        </pc:spChg>
        <pc:spChg chg="add">
          <ac:chgData name="vishnu vardhan" userId="44d15e8d108b2ccf" providerId="Windows Live" clId="Web-{68BE1866-EB3A-4D2F-9598-7A38792544B5}" dt="2025-10-30T13:22:57.471" v="101"/>
          <ac:spMkLst>
            <pc:docMk/>
            <pc:sldMk cId="2832692384" sldId="259"/>
            <ac:spMk id="15" creationId="{E3ADCBE7-9330-1CDA-00EB-CDD12DB722FF}"/>
          </ac:spMkLst>
        </pc:spChg>
        <pc:spChg chg="add del">
          <ac:chgData name="vishnu vardhan" userId="44d15e8d108b2ccf" providerId="Windows Live" clId="Web-{68BE1866-EB3A-4D2F-9598-7A38792544B5}" dt="2025-10-30T13:19:09.676" v="59"/>
          <ac:spMkLst>
            <pc:docMk/>
            <pc:sldMk cId="2832692384" sldId="259"/>
            <ac:spMk id="16" creationId="{E3ADCBE7-9330-1CDA-00EB-CDD12DB722FF}"/>
          </ac:spMkLst>
        </pc:spChg>
        <pc:spChg chg="add">
          <ac:chgData name="vishnu vardhan" userId="44d15e8d108b2ccf" providerId="Windows Live" clId="Web-{68BE1866-EB3A-4D2F-9598-7A38792544B5}" dt="2025-10-30T13:22:57.471" v="101"/>
          <ac:spMkLst>
            <pc:docMk/>
            <pc:sldMk cId="2832692384" sldId="259"/>
            <ac:spMk id="17" creationId="{AF6CB648-9554-488A-B457-99CAAD1DA528}"/>
          </ac:spMkLst>
        </pc:spChg>
        <pc:spChg chg="add del">
          <ac:chgData name="vishnu vardhan" userId="44d15e8d108b2ccf" providerId="Windows Live" clId="Web-{68BE1866-EB3A-4D2F-9598-7A38792544B5}" dt="2025-10-30T13:20:13.869" v="78"/>
          <ac:spMkLst>
            <pc:docMk/>
            <pc:sldMk cId="2832692384" sldId="259"/>
            <ac:spMk id="18" creationId="{AF6CB648-9554-488A-B457-99CAAD1DA528}"/>
          </ac:spMkLst>
        </pc:spChg>
        <pc:spChg chg="add del">
          <ac:chgData name="vishnu vardhan" userId="44d15e8d108b2ccf" providerId="Windows Live" clId="Web-{68BE1866-EB3A-4D2F-9598-7A38792544B5}" dt="2025-10-30T13:20:13.869" v="78"/>
          <ac:spMkLst>
            <pc:docMk/>
            <pc:sldMk cId="2832692384" sldId="259"/>
            <ac:spMk id="19" creationId="{E3ADCBE7-9330-1CDA-00EB-CDD12DB722FF}"/>
          </ac:spMkLst>
        </pc:spChg>
        <pc:graphicFrameChg chg="add del">
          <ac:chgData name="vishnu vardhan" userId="44d15e8d108b2ccf" providerId="Windows Live" clId="Web-{68BE1866-EB3A-4D2F-9598-7A38792544B5}" dt="2025-10-30T13:16:11.280" v="54"/>
          <ac:graphicFrameMkLst>
            <pc:docMk/>
            <pc:sldMk cId="2832692384" sldId="259"/>
            <ac:graphicFrameMk id="6" creationId="{5C65E31B-4219-4E3E-D0DF-F97786A7D8F7}"/>
          </ac:graphicFrameMkLst>
        </pc:graphicFrameChg>
        <pc:graphicFrameChg chg="add del">
          <ac:chgData name="vishnu vardhan" userId="44d15e8d108b2ccf" providerId="Windows Live" clId="Web-{68BE1866-EB3A-4D2F-9598-7A38792544B5}" dt="2025-10-30T13:16:46.140" v="56"/>
          <ac:graphicFrameMkLst>
            <pc:docMk/>
            <pc:sldMk cId="2832692384" sldId="259"/>
            <ac:graphicFrameMk id="7" creationId="{72E8CCEB-97D0-E9F8-C380-24A0D4205938}"/>
          </ac:graphicFrameMkLst>
        </pc:graphicFrameChg>
        <pc:graphicFrameChg chg="add mod modGraphic">
          <ac:chgData name="vishnu vardhan" userId="44d15e8d108b2ccf" providerId="Windows Live" clId="Web-{68BE1866-EB3A-4D2F-9598-7A38792544B5}" dt="2025-10-30T13:25:09.991" v="164"/>
          <ac:graphicFrameMkLst>
            <pc:docMk/>
            <pc:sldMk cId="2832692384" sldId="259"/>
            <ac:graphicFrameMk id="9" creationId="{AF7BB114-E3FE-33CD-D7D8-5073089179DC}"/>
          </ac:graphicFrameMkLst>
        </pc:graphicFrameChg>
      </pc:sldChg>
    </pc:docChg>
  </pc:docChgLst>
  <pc:docChgLst>
    <pc:chgData name="vishnu vardhan" userId="44d15e8d108b2ccf" providerId="Windows Live" clId="Web-{1524657A-DD7D-4CD7-9D60-5165C864982F}"/>
    <pc:docChg chg="modSld">
      <pc:chgData name="vishnu vardhan" userId="44d15e8d108b2ccf" providerId="Windows Live" clId="Web-{1524657A-DD7D-4CD7-9D60-5165C864982F}" dt="2025-10-28T13:14:48.317" v="34" actId="20577"/>
      <pc:docMkLst>
        <pc:docMk/>
      </pc:docMkLst>
      <pc:sldChg chg="modSp">
        <pc:chgData name="vishnu vardhan" userId="44d15e8d108b2ccf" providerId="Windows Live" clId="Web-{1524657A-DD7D-4CD7-9D60-5165C864982F}" dt="2025-10-28T13:14:48.317" v="34" actId="20577"/>
        <pc:sldMkLst>
          <pc:docMk/>
          <pc:sldMk cId="1816614792" sldId="257"/>
        </pc:sldMkLst>
        <pc:spChg chg="mod">
          <ac:chgData name="vishnu vardhan" userId="44d15e8d108b2ccf" providerId="Windows Live" clId="Web-{1524657A-DD7D-4CD7-9D60-5165C864982F}" dt="2025-10-28T13:14:48.317" v="34" actId="20577"/>
          <ac:spMkLst>
            <pc:docMk/>
            <pc:sldMk cId="1816614792" sldId="257"/>
            <ac:spMk id="3" creationId="{FAE17474-C476-1051-3F37-A2159E2BEE57}"/>
          </ac:spMkLst>
        </pc:spChg>
      </pc:sldChg>
      <pc:sldChg chg="modSp">
        <pc:chgData name="vishnu vardhan" userId="44d15e8d108b2ccf" providerId="Windows Live" clId="Web-{1524657A-DD7D-4CD7-9D60-5165C864982F}" dt="2025-10-28T13:12:07.474" v="23" actId="20577"/>
        <pc:sldMkLst>
          <pc:docMk/>
          <pc:sldMk cId="2832692384" sldId="259"/>
        </pc:sldMkLst>
        <pc:spChg chg="mod">
          <ac:chgData name="vishnu vardhan" userId="44d15e8d108b2ccf" providerId="Windows Live" clId="Web-{1524657A-DD7D-4CD7-9D60-5165C864982F}" dt="2025-10-28T13:12:07.474" v="23" actId="20577"/>
          <ac:spMkLst>
            <pc:docMk/>
            <pc:sldMk cId="2832692384" sldId="259"/>
            <ac:spMk id="3" creationId="{FE67243E-1300-82BE-9968-6837E801AFFC}"/>
          </ac:spMkLst>
        </pc:spChg>
      </pc:sldChg>
      <pc:sldChg chg="addSp delSp modSp">
        <pc:chgData name="vishnu vardhan" userId="44d15e8d108b2ccf" providerId="Windows Live" clId="Web-{1524657A-DD7D-4CD7-9D60-5165C864982F}" dt="2025-10-28T13:12:46.677" v="27" actId="1076"/>
        <pc:sldMkLst>
          <pc:docMk/>
          <pc:sldMk cId="2805269521" sldId="260"/>
        </pc:sldMkLst>
        <pc:picChg chg="add mod ord">
          <ac:chgData name="vishnu vardhan" userId="44d15e8d108b2ccf" providerId="Windows Live" clId="Web-{1524657A-DD7D-4CD7-9D60-5165C864982F}" dt="2025-10-28T13:12:46.677" v="27" actId="1076"/>
          <ac:picMkLst>
            <pc:docMk/>
            <pc:sldMk cId="2805269521" sldId="260"/>
            <ac:picMk id="7" creationId="{CDD06044-F739-A543-59CC-761B78C9D67B}"/>
          </ac:picMkLst>
        </pc:picChg>
      </pc:sldChg>
      <pc:sldChg chg="modSp">
        <pc:chgData name="vishnu vardhan" userId="44d15e8d108b2ccf" providerId="Windows Live" clId="Web-{1524657A-DD7D-4CD7-9D60-5165C864982F}" dt="2025-10-28T13:14:21.958" v="31" actId="20577"/>
        <pc:sldMkLst>
          <pc:docMk/>
          <pc:sldMk cId="1263363521" sldId="261"/>
        </pc:sldMkLst>
        <pc:spChg chg="mod">
          <ac:chgData name="vishnu vardhan" userId="44d15e8d108b2ccf" providerId="Windows Live" clId="Web-{1524657A-DD7D-4CD7-9D60-5165C864982F}" dt="2025-10-28T13:14:21.958" v="31" actId="20577"/>
          <ac:spMkLst>
            <pc:docMk/>
            <pc:sldMk cId="1263363521" sldId="261"/>
            <ac:spMk id="3" creationId="{4B9409AF-1BD6-CFDC-B172-AD3D38536AC2}"/>
          </ac:spMkLst>
        </pc:spChg>
      </pc:sldChg>
    </pc:docChg>
  </pc:docChgLst>
  <pc:docChgLst>
    <pc:chgData name="vishnu vardhan" userId="44d15e8d108b2ccf" providerId="Windows Live" clId="Web-{10F2AF25-0A01-4607-8314-90DEDA0031AA}"/>
    <pc:docChg chg="modSld">
      <pc:chgData name="vishnu vardhan" userId="44d15e8d108b2ccf" providerId="Windows Live" clId="Web-{10F2AF25-0A01-4607-8314-90DEDA0031AA}" dt="2025-10-30T13:29:17.124" v="1" actId="20577"/>
      <pc:docMkLst>
        <pc:docMk/>
      </pc:docMkLst>
      <pc:sldChg chg="modSp">
        <pc:chgData name="vishnu vardhan" userId="44d15e8d108b2ccf" providerId="Windows Live" clId="Web-{10F2AF25-0A01-4607-8314-90DEDA0031AA}" dt="2025-10-30T13:29:17.124" v="1" actId="20577"/>
        <pc:sldMkLst>
          <pc:docMk/>
          <pc:sldMk cId="2720793846" sldId="256"/>
        </pc:sldMkLst>
        <pc:spChg chg="mod">
          <ac:chgData name="vishnu vardhan" userId="44d15e8d108b2ccf" providerId="Windows Live" clId="Web-{10F2AF25-0A01-4607-8314-90DEDA0031AA}" dt="2025-10-30T13:29:17.124" v="1" actId="20577"/>
          <ac:spMkLst>
            <pc:docMk/>
            <pc:sldMk cId="2720793846" sldId="256"/>
            <ac:spMk id="7" creationId="{5BEE647A-5606-A6E5-93DB-A43A8FC2D88A}"/>
          </ac:spMkLst>
        </pc:spChg>
      </pc:sldChg>
    </pc:docChg>
  </pc:docChgLst>
  <pc:docChgLst>
    <pc:chgData name="vishnu vardhan" userId="44d15e8d108b2ccf" providerId="Windows Live" clId="Web-{CD1B8F00-12B1-4CB1-8E3D-07FB90C6B9EE}"/>
    <pc:docChg chg="modSld">
      <pc:chgData name="vishnu vardhan" userId="44d15e8d108b2ccf" providerId="Windows Live" clId="Web-{CD1B8F00-12B1-4CB1-8E3D-07FB90C6B9EE}" dt="2025-10-29T13:45:49.080" v="11"/>
      <pc:docMkLst>
        <pc:docMk/>
      </pc:docMkLst>
      <pc:sldChg chg="modSp">
        <pc:chgData name="vishnu vardhan" userId="44d15e8d108b2ccf" providerId="Windows Live" clId="Web-{CD1B8F00-12B1-4CB1-8E3D-07FB90C6B9EE}" dt="2025-10-29T13:45:49.080" v="11"/>
        <pc:sldMkLst>
          <pc:docMk/>
          <pc:sldMk cId="2720793846" sldId="256"/>
        </pc:sldMkLst>
        <pc:graphicFrameChg chg="mod modGraphic">
          <ac:chgData name="vishnu vardhan" userId="44d15e8d108b2ccf" providerId="Windows Live" clId="Web-{CD1B8F00-12B1-4CB1-8E3D-07FB90C6B9EE}" dt="2025-10-29T13:45:49.080" v="11"/>
          <ac:graphicFrameMkLst>
            <pc:docMk/>
            <pc:sldMk cId="2720793846" sldId="256"/>
            <ac:graphicFrameMk id="11" creationId="{B39E0012-B3AF-E718-6BBA-5D37629E400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10/30/2025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10/30/2025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10/30/2025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10/30/2025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10/30/2025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10/30/2025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10/30/2025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10/30/2025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10/30/2025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10/30/2025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10/30/2025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10/30/2025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VardhanAtech/Aiminipr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a:cs typeface="Times New Roman"/>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	</a:t>
            </a:r>
            <a:r>
              <a:rPr lang="en-GB" sz="2400" b="1" dirty="0">
                <a:solidFill>
                  <a:srgbClr val="002060"/>
                </a:solidFill>
                <a:latin typeface="Times New Roman"/>
                <a:cs typeface="Times New Roman"/>
              </a:rPr>
              <a:t>MINI PROJECT REVIEW</a:t>
            </a:r>
            <a:r>
              <a:rPr lang="en-GB" sz="2400" dirty="0">
                <a:solidFill>
                  <a:srgbClr val="002060"/>
                </a:solidFill>
                <a:latin typeface="Times New Roman"/>
                <a:cs typeface="Times New Roman"/>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a:cs typeface="Times New Roman"/>
              </a:rPr>
              <a:t>&lt;</a:t>
            </a:r>
            <a:r>
              <a:rPr lang="en-GB" sz="2400" dirty="0">
                <a:solidFill>
                  <a:srgbClr val="FF0000"/>
                </a:solidFill>
                <a:ea typeface="+mj-lt"/>
                <a:cs typeface="+mj-lt"/>
              </a:rPr>
              <a:t>Probabilistic Disease Diagnosis System using Bayesian Theorem</a:t>
            </a:r>
            <a:r>
              <a:rPr lang="en-GB" sz="2400" b="1" dirty="0">
                <a:solidFill>
                  <a:srgbClr val="FF0000"/>
                </a:solidFill>
                <a:latin typeface="Times New Roman"/>
                <a:cs typeface="Times New Roman"/>
              </a:rPr>
              <a: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074328463"/>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sz="2000" err="1"/>
                        <a:t>VishnuVardhan</a:t>
                      </a:r>
                      <a:r>
                        <a:rPr lang="en-US" sz="2000" dirty="0"/>
                        <a:t> A</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sz="2000"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F</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err="1"/>
                        <a:t>Ms.S.Divya</a:t>
                      </a:r>
                      <a:endParaRPr lang="en-US" b="1" dirty="0" err="1"/>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10/30/2025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lnSpcReduction="10000"/>
          </a:bodyPr>
          <a:lstStyle/>
          <a:p>
            <a:r>
              <a:rPr lang="en-US" sz="2400" dirty="0">
                <a:ea typeface="+mn-lt"/>
                <a:cs typeface="+mn-lt"/>
              </a:rPr>
              <a:t>Accurately diagnosing diseases based on patient symptoms is a challenging task due to overlapping symptoms, incomplete information, and inherent uncertainty in clinical data. Manual diagnosis processes are often time-consuming, subjective, and prone to errors, especially when dealing with rare or complex diseases. This project aims to develop a Probabilistic Disease Diagnosis System using Bayesian reasoning that takes patient symptoms as input and calculates the likelihoods of multiple possible diseases from a comprehensive and structured dataset.</a:t>
            </a:r>
          </a:p>
          <a:p>
            <a:r>
              <a:rPr lang="en-US" sz="2400" dirty="0">
                <a:ea typeface="+mn-lt"/>
                <a:cs typeface="+mn-lt"/>
              </a:rPr>
              <a:t>The system leverages probabilistic inference to quantify the uncertainty in diagnosis and present interpretable results that assist healthcare professionals in their decision-making process. By integrating statistical reasoning with medical datasets, the model aims to reduce diagnostic errors, improve efficiency, and support evidence-based medical practices. Furthermore, the system will offer a transparent diagnostic framework that can adapt and learn as more data becomes available, thus enhancing its reliability and accuracy over time.</a:t>
            </a:r>
          </a:p>
          <a:p>
            <a:pPr marL="0" indent="0">
              <a:buNone/>
            </a:pPr>
            <a:br>
              <a:rPr lang="en-US" dirty="0"/>
            </a:br>
            <a:endParaRPr lang="en-US" dirty="0">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5756" y="240241"/>
            <a:ext cx="12182849" cy="1228299"/>
          </a:xfr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r>
              <a:rPr lang="en-US" sz="4000" b="1" kern="1200">
                <a:solidFill>
                  <a:schemeClr val="tx1"/>
                </a:solidFill>
                <a:latin typeface="+mj-lt"/>
                <a:ea typeface="+mj-ea"/>
                <a:cs typeface="+mj-cs"/>
              </a:rPr>
              <a:t>                        THEORETICAL BACKGROUND</a:t>
            </a:r>
            <a:endParaRPr lang="en-US" sz="4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4294967295"/>
          </p:nvPr>
        </p:nvSpPr>
        <p:spPr>
          <a:xfrm>
            <a:off x="761802" y="2321476"/>
            <a:ext cx="4864875" cy="3850724"/>
          </a:xfrm>
        </p:spPr>
        <p:txBody>
          <a:bodyPr vert="horz" lIns="91440" tIns="45720" rIns="91440" bIns="45720" rtlCol="0" anchor="ctr">
            <a:normAutofit fontScale="92500" lnSpcReduction="20000"/>
          </a:bodyPr>
          <a:lstStyle/>
          <a:p>
            <a:pPr marL="0"/>
            <a:endParaRPr lang="en-US" sz="1100" dirty="0"/>
          </a:p>
          <a:p>
            <a:pPr marL="0"/>
            <a:endParaRPr lang="en-US" sz="1100" dirty="0"/>
          </a:p>
          <a:p>
            <a:pPr marL="0"/>
            <a:r>
              <a:rPr lang="en-US" sz="1400" dirty="0"/>
              <a:t>Disease diagnosis involves uncertainty due to overlapping symptoms and incomplete data. Probabilistic reasoning, based on Bayes’ theorem, helps manage this by updating disease likelihoods as new symptoms are observed. By combining prior knowledge with symptom likelihoods, Bayesian reasoning offers a transparent and interpretable approach ideal for clinical decision support systems.</a:t>
            </a:r>
            <a:endParaRPr lang="en-US" sz="1400">
              <a:ea typeface="Calibri"/>
              <a:cs typeface="Calibri"/>
            </a:endParaRPr>
          </a:p>
          <a:p>
            <a:r>
              <a:rPr lang="en-US" sz="1400" b="1" dirty="0"/>
              <a:t>Justification for Choosing Bayesian Theorem</a:t>
            </a:r>
            <a:endParaRPr lang="en-US" sz="1400" b="1">
              <a:ea typeface="Calibri"/>
              <a:cs typeface="Calibri"/>
            </a:endParaRPr>
          </a:p>
          <a:p>
            <a:r>
              <a:rPr lang="en-US" sz="1400" dirty="0">
                <a:sym typeface="Symbol"/>
              </a:rPr>
              <a:t>• </a:t>
            </a:r>
            <a:r>
              <a:rPr lang="en-US" sz="1400" dirty="0"/>
              <a:t>Interpretability: Bayesian methods produce transparent probabilistic outputs that clinicians can understand, fostering trust in AI-driven diagnostics.</a:t>
            </a:r>
            <a:endParaRPr lang="en-US" sz="1400">
              <a:ea typeface="Calibri"/>
              <a:cs typeface="Calibri"/>
            </a:endParaRPr>
          </a:p>
          <a:p>
            <a:r>
              <a:rPr lang="en-US" sz="1400" dirty="0">
                <a:sym typeface="Symbol"/>
              </a:rPr>
              <a:t>• </a:t>
            </a:r>
            <a:r>
              <a:rPr lang="en-US" sz="1400" dirty="0"/>
              <a:t>Uncertainty Handling: They combine prior information with observed data to offer robust reasoning even when data is incomplete or noisy.</a:t>
            </a:r>
            <a:endParaRPr lang="en-US" sz="1400">
              <a:ea typeface="Calibri"/>
              <a:cs typeface="Calibri"/>
            </a:endParaRPr>
          </a:p>
          <a:p>
            <a:r>
              <a:rPr lang="en-US" sz="1400" dirty="0">
                <a:sym typeface="Symbol"/>
              </a:rPr>
              <a:t>• </a:t>
            </a:r>
            <a:r>
              <a:rPr lang="en-US" sz="1400" dirty="0"/>
              <a:t>Data Efficiency: Bayesian approaches need less labeled data than many deep learning models and adapt well as new data arrives incrementally.</a:t>
            </a:r>
            <a:endParaRPr lang="en-US" sz="1400">
              <a:ea typeface="Calibri"/>
              <a:cs typeface="Calibri"/>
            </a:endParaRPr>
          </a:p>
          <a:p>
            <a:r>
              <a:rPr lang="en-US" sz="1400" dirty="0">
                <a:sym typeface="Symbol"/>
              </a:rPr>
              <a:t>• </a:t>
            </a:r>
            <a:r>
              <a:rPr lang="en-US" sz="1400" dirty="0"/>
              <a:t>Modularity: They flexibly incorporate expert knowledge and can handle heterogeneous symptom data sources.</a:t>
            </a:r>
            <a:endParaRPr lang="en-US" sz="1400">
              <a:ea typeface="Calibri"/>
              <a:cs typeface="Calibri"/>
            </a:endParaRPr>
          </a:p>
          <a:p>
            <a:pPr marL="0"/>
            <a:endParaRPr lang="en-US" sz="1400" dirty="0">
              <a:ea typeface="Calibri"/>
              <a:cs typeface="Calibri"/>
            </a:endParaRPr>
          </a:p>
          <a:p>
            <a:pPr marL="0"/>
            <a:endParaRPr lang="en-US" sz="1100" b="1"/>
          </a:p>
          <a:p>
            <a:pPr marL="0"/>
            <a:endParaRPr lang="en-US" sz="1100" b="1"/>
          </a:p>
          <a:p>
            <a:pPr marL="0"/>
            <a:endParaRPr lang="en-US" sz="110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a:xfrm>
            <a:off x="761802" y="6356350"/>
            <a:ext cx="2743200" cy="365125"/>
          </a:xfrm>
        </p:spPr>
        <p:txBody>
          <a:bodyPr vert="horz" lIns="91440" tIns="45720" rIns="91440" bIns="45720" rtlCol="0" anchor="ctr">
            <a:normAutofit/>
          </a:bodyPr>
          <a:lstStyle/>
          <a:p>
            <a:pPr>
              <a:spcAft>
                <a:spcPts val="600"/>
              </a:spcAft>
            </a:pPr>
            <a:fld id="{316FBEDF-053F-468F-8CCF-D1ACE4FBB50D}" type="datetime1">
              <a:rPr lang="en-US">
                <a:solidFill>
                  <a:schemeClr val="tx1"/>
                </a:solidFill>
              </a:rPr>
              <a:pPr>
                <a:spcAft>
                  <a:spcPts val="600"/>
                </a:spcAft>
              </a:pPr>
              <a:t>10/30/2025</a:t>
            </a:fld>
            <a:endParaRPr lang="en-US">
              <a:solidFill>
                <a:schemeClr val="tx1"/>
              </a:solidFill>
            </a:endParaRPr>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pPr>
            <a:fld id="{1FCEF87E-815D-44D1-B0AB-39AF0402D6A8}" type="slidenum">
              <a:rPr lang="en-US">
                <a:solidFill>
                  <a:schemeClr val="tx1"/>
                </a:solidFill>
              </a:rPr>
              <a:pPr>
                <a:spcAft>
                  <a:spcPts val="600"/>
                </a:spcAft>
              </a:pPr>
              <a:t>3</a:t>
            </a:fld>
            <a:endParaRPr lang="en-US">
              <a:solidFill>
                <a:schemeClr val="tx1"/>
              </a:solidFill>
            </a:endParaRPr>
          </a:p>
        </p:txBody>
      </p:sp>
      <p:graphicFrame>
        <p:nvGraphicFramePr>
          <p:cNvPr id="9" name="Table 8">
            <a:extLst>
              <a:ext uri="{FF2B5EF4-FFF2-40B4-BE49-F238E27FC236}">
                <a16:creationId xmlns:a16="http://schemas.microsoft.com/office/drawing/2014/main" id="{AF7BB114-E3FE-33CD-D7D8-5073089179DC}"/>
              </a:ext>
            </a:extLst>
          </p:cNvPr>
          <p:cNvGraphicFramePr>
            <a:graphicFrameLocks noGrp="1"/>
          </p:cNvGraphicFramePr>
          <p:nvPr>
            <p:extLst>
              <p:ext uri="{D42A27DB-BD31-4B8C-83A1-F6EECF244321}">
                <p14:modId xmlns:p14="http://schemas.microsoft.com/office/powerpoint/2010/main" val="415487682"/>
              </p:ext>
            </p:extLst>
          </p:nvPr>
        </p:nvGraphicFramePr>
        <p:xfrm>
          <a:off x="6703218" y="2678906"/>
          <a:ext cx="4821011" cy="3095598"/>
        </p:xfrm>
        <a:graphic>
          <a:graphicData uri="http://schemas.openxmlformats.org/drawingml/2006/table">
            <a:tbl>
              <a:tblPr firstRow="1" bandRow="1">
                <a:tableStyleId>{8799B23B-EC83-4686-B30A-512413B5E67A}</a:tableStyleId>
              </a:tblPr>
              <a:tblGrid>
                <a:gridCol w="711950">
                  <a:extLst>
                    <a:ext uri="{9D8B030D-6E8A-4147-A177-3AD203B41FA5}">
                      <a16:colId xmlns:a16="http://schemas.microsoft.com/office/drawing/2014/main" val="4182300929"/>
                    </a:ext>
                  </a:extLst>
                </a:gridCol>
                <a:gridCol w="1441998">
                  <a:extLst>
                    <a:ext uri="{9D8B030D-6E8A-4147-A177-3AD203B41FA5}">
                      <a16:colId xmlns:a16="http://schemas.microsoft.com/office/drawing/2014/main" val="2609088871"/>
                    </a:ext>
                  </a:extLst>
                </a:gridCol>
                <a:gridCol w="2667063">
                  <a:extLst>
                    <a:ext uri="{9D8B030D-6E8A-4147-A177-3AD203B41FA5}">
                      <a16:colId xmlns:a16="http://schemas.microsoft.com/office/drawing/2014/main" val="2506425984"/>
                    </a:ext>
                  </a:extLst>
                </a:gridCol>
              </a:tblGrid>
              <a:tr h="332095">
                <a:tc>
                  <a:txBody>
                    <a:bodyPr/>
                    <a:lstStyle/>
                    <a:p>
                      <a:pPr algn="l" fontAlgn="t" latinLnBrk="0">
                        <a:buNone/>
                      </a:pPr>
                      <a:r>
                        <a:rPr lang="en-US" sz="900" b="0" dirty="0">
                          <a:effectLst/>
                        </a:rPr>
                        <a:t>Serial No </a:t>
                      </a:r>
                    </a:p>
                  </a:txBody>
                  <a:tcPr marL="33154" marR="33154" marT="16576" marB="16576"/>
                </a:tc>
                <a:tc>
                  <a:txBody>
                    <a:bodyPr/>
                    <a:lstStyle/>
                    <a:p>
                      <a:pPr algn="l" fontAlgn="t" latinLnBrk="0">
                        <a:buNone/>
                      </a:pPr>
                      <a:r>
                        <a:rPr lang="en-US" sz="900" b="0">
                          <a:effectLst/>
                        </a:rPr>
                        <a:t>Book Name </a:t>
                      </a:r>
                    </a:p>
                  </a:txBody>
                  <a:tcPr marL="33154" marR="33154" marT="16576" marB="16576"/>
                </a:tc>
                <a:tc>
                  <a:txBody>
                    <a:bodyPr/>
                    <a:lstStyle/>
                    <a:p>
                      <a:pPr algn="l" fontAlgn="t" latinLnBrk="0">
                        <a:buNone/>
                      </a:pPr>
                      <a:r>
                        <a:rPr lang="en-US" sz="900" b="0" dirty="0">
                          <a:effectLst/>
                        </a:rPr>
                        <a:t>Survey</a:t>
                      </a:r>
                    </a:p>
                  </a:txBody>
                  <a:tcPr marL="33154" marR="33154" marT="16576" marB="16576"/>
                </a:tc>
                <a:extLst>
                  <a:ext uri="{0D108BD9-81ED-4DB2-BD59-A6C34878D82A}">
                    <a16:rowId xmlns:a16="http://schemas.microsoft.com/office/drawing/2014/main" val="2244765025"/>
                  </a:ext>
                </a:extLst>
              </a:tr>
              <a:tr h="604887">
                <a:tc>
                  <a:txBody>
                    <a:bodyPr/>
                    <a:lstStyle/>
                    <a:p>
                      <a:pPr fontAlgn="base" latinLnBrk="0">
                        <a:buNone/>
                      </a:pPr>
                      <a:r>
                        <a:rPr lang="en-US" sz="900" dirty="0">
                          <a:effectLst/>
                        </a:rPr>
                        <a:t>1</a:t>
                      </a:r>
                    </a:p>
                  </a:txBody>
                  <a:tcPr marL="33154" marR="33154" marT="16576" marB="16576" anchor="ctr"/>
                </a:tc>
                <a:tc>
                  <a:txBody>
                    <a:bodyPr/>
                    <a:lstStyle/>
                    <a:p>
                      <a:pPr fontAlgn="base" latinLnBrk="0">
                        <a:buNone/>
                      </a:pPr>
                      <a:r>
                        <a:rPr lang="en-US" sz="900" dirty="0">
                          <a:effectLst/>
                        </a:rPr>
                        <a:t>Bayesian Biostatistics and Diagnostic Medicine</a:t>
                      </a:r>
                    </a:p>
                  </a:txBody>
                  <a:tcPr marL="33154" marR="33154" marT="16576" marB="16576" anchor="ctr"/>
                </a:tc>
                <a:tc>
                  <a:txBody>
                    <a:bodyPr/>
                    <a:lstStyle/>
                    <a:p>
                      <a:pPr fontAlgn="base" latinLnBrk="0">
                        <a:buNone/>
                      </a:pPr>
                      <a:r>
                        <a:rPr lang="en-US" sz="900" dirty="0">
                          <a:effectLst/>
                        </a:rPr>
                        <a:t>Introduces Bayesian methods in diagnostic medicine, demonstrating effective management of uncertainty in medical diagnosis through probabilistic models and clinical case studies.</a:t>
                      </a:r>
                    </a:p>
                  </a:txBody>
                  <a:tcPr marL="33154" marR="33154" marT="16576" marB="16576" anchor="ctr"/>
                </a:tc>
                <a:extLst>
                  <a:ext uri="{0D108BD9-81ED-4DB2-BD59-A6C34878D82A}">
                    <a16:rowId xmlns:a16="http://schemas.microsoft.com/office/drawing/2014/main" val="3913736946"/>
                  </a:ext>
                </a:extLst>
              </a:tr>
              <a:tr h="604887">
                <a:tc>
                  <a:txBody>
                    <a:bodyPr/>
                    <a:lstStyle/>
                    <a:p>
                      <a:pPr fontAlgn="base" latinLnBrk="0">
                        <a:buNone/>
                      </a:pPr>
                      <a:r>
                        <a:rPr lang="en-US" sz="900" dirty="0">
                          <a:effectLst/>
                        </a:rPr>
                        <a:t>2</a:t>
                      </a:r>
                    </a:p>
                  </a:txBody>
                  <a:tcPr marL="33154" marR="33154" marT="16576" marB="16576" anchor="ctr"/>
                </a:tc>
                <a:tc>
                  <a:txBody>
                    <a:bodyPr/>
                    <a:lstStyle/>
                    <a:p>
                      <a:pPr fontAlgn="base" latinLnBrk="0">
                        <a:buNone/>
                      </a:pPr>
                      <a:r>
                        <a:rPr lang="en-US" sz="900" dirty="0">
                          <a:effectLst/>
                        </a:rPr>
                        <a:t>Bayesian Disease Mapping: Hierarchical Modeling</a:t>
                      </a:r>
                    </a:p>
                  </a:txBody>
                  <a:tcPr marL="33154" marR="33154" marT="16576" marB="16576" anchor="ctr"/>
                </a:tc>
                <a:tc>
                  <a:txBody>
                    <a:bodyPr/>
                    <a:lstStyle/>
                    <a:p>
                      <a:pPr fontAlgn="base" latinLnBrk="0">
                        <a:buNone/>
                      </a:pPr>
                      <a:r>
                        <a:rPr lang="en-US" sz="900" dirty="0">
                          <a:effectLst/>
                        </a:rPr>
                        <a:t>Details Bayesian hierarchical models for disease mapping and spatial epidemiology, providing statistical methods for understanding epidemiological patterns using probabilistic approaches.</a:t>
                      </a:r>
                    </a:p>
                  </a:txBody>
                  <a:tcPr marL="33154" marR="33154" marT="16576" marB="16576" anchor="ctr"/>
                </a:tc>
                <a:extLst>
                  <a:ext uri="{0D108BD9-81ED-4DB2-BD59-A6C34878D82A}">
                    <a16:rowId xmlns:a16="http://schemas.microsoft.com/office/drawing/2014/main" val="3662873959"/>
                  </a:ext>
                </a:extLst>
              </a:tr>
              <a:tr h="474421">
                <a:tc>
                  <a:txBody>
                    <a:bodyPr/>
                    <a:lstStyle/>
                    <a:p>
                      <a:pPr fontAlgn="base" latinLnBrk="0">
                        <a:buNone/>
                      </a:pPr>
                      <a:r>
                        <a:rPr lang="en-US" sz="900" dirty="0">
                          <a:effectLst/>
                        </a:rPr>
                        <a:t>3</a:t>
                      </a:r>
                    </a:p>
                  </a:txBody>
                  <a:tcPr marL="33154" marR="33154" marT="16576" marB="16576" anchor="ctr"/>
                </a:tc>
                <a:tc>
                  <a:txBody>
                    <a:bodyPr/>
                    <a:lstStyle/>
                    <a:p>
                      <a:pPr fontAlgn="base" latinLnBrk="0">
                        <a:buNone/>
                      </a:pPr>
                      <a:r>
                        <a:rPr lang="en-US" sz="900" dirty="0">
                          <a:effectLst/>
                        </a:rPr>
                        <a:t>Medical Diagnosis System: Based on Bayesian Theory</a:t>
                      </a:r>
                    </a:p>
                  </a:txBody>
                  <a:tcPr marL="33154" marR="33154" marT="16576" marB="16576" anchor="ctr"/>
                </a:tc>
                <a:tc>
                  <a:txBody>
                    <a:bodyPr/>
                    <a:lstStyle/>
                    <a:p>
                      <a:pPr fontAlgn="base" latinLnBrk="0">
                        <a:buNone/>
                      </a:pPr>
                      <a:r>
                        <a:rPr lang="en-US" sz="900" dirty="0">
                          <a:effectLst/>
                        </a:rPr>
                        <a:t>Focuses on enhancing clinical diagnostic accuracy by applying Bayesian decision theory to medical diagnosis systems.</a:t>
                      </a:r>
                    </a:p>
                  </a:txBody>
                  <a:tcPr marL="33154" marR="33154" marT="16576" marB="16576" anchor="ctr"/>
                </a:tc>
                <a:extLst>
                  <a:ext uri="{0D108BD9-81ED-4DB2-BD59-A6C34878D82A}">
                    <a16:rowId xmlns:a16="http://schemas.microsoft.com/office/drawing/2014/main" val="1547573822"/>
                  </a:ext>
                </a:extLst>
              </a:tr>
              <a:tr h="604887">
                <a:tc>
                  <a:txBody>
                    <a:bodyPr/>
                    <a:lstStyle/>
                    <a:p>
                      <a:pPr fontAlgn="base" latinLnBrk="0">
                        <a:buNone/>
                      </a:pPr>
                      <a:r>
                        <a:rPr lang="en-US" sz="900" dirty="0">
                          <a:effectLst/>
                        </a:rPr>
                        <a:t>4</a:t>
                      </a:r>
                    </a:p>
                  </a:txBody>
                  <a:tcPr marL="33154" marR="33154" marT="16576" marB="16576" anchor="ctr"/>
                </a:tc>
                <a:tc>
                  <a:txBody>
                    <a:bodyPr/>
                    <a:lstStyle/>
                    <a:p>
                      <a:pPr fontAlgn="base" latinLnBrk="0">
                        <a:buNone/>
                      </a:pPr>
                      <a:r>
                        <a:rPr lang="en-US" sz="900" dirty="0">
                          <a:effectLst/>
                        </a:rPr>
                        <a:t>Bayesian Data Analysis</a:t>
                      </a:r>
                    </a:p>
                  </a:txBody>
                  <a:tcPr marL="33154" marR="33154" marT="16576" marB="16576" anchor="ctr"/>
                </a:tc>
                <a:tc>
                  <a:txBody>
                    <a:bodyPr/>
                    <a:lstStyle/>
                    <a:p>
                      <a:pPr fontAlgn="base" latinLnBrk="0">
                        <a:buNone/>
                      </a:pPr>
                      <a:r>
                        <a:rPr lang="en-US" sz="900" dirty="0">
                          <a:effectLst/>
                        </a:rPr>
                        <a:t>Presents foundational Bayesian inference and probabilistic modeling techniques essential for developing Bayesian approaches in medical diagnostics.</a:t>
                      </a:r>
                    </a:p>
                  </a:txBody>
                  <a:tcPr marL="33154" marR="33154" marT="16576" marB="16576" anchor="ctr"/>
                </a:tc>
                <a:extLst>
                  <a:ext uri="{0D108BD9-81ED-4DB2-BD59-A6C34878D82A}">
                    <a16:rowId xmlns:a16="http://schemas.microsoft.com/office/drawing/2014/main" val="3896801757"/>
                  </a:ext>
                </a:extLst>
              </a:tr>
              <a:tr h="474421">
                <a:tc>
                  <a:txBody>
                    <a:bodyPr/>
                    <a:lstStyle/>
                    <a:p>
                      <a:pPr fontAlgn="base" latinLnBrk="0">
                        <a:buNone/>
                      </a:pPr>
                      <a:r>
                        <a:rPr lang="en-US" sz="900" dirty="0">
                          <a:effectLst/>
                        </a:rPr>
                        <a:t>5</a:t>
                      </a:r>
                    </a:p>
                  </a:txBody>
                  <a:tcPr marL="33154" marR="33154" marT="16576" marB="16576" anchor="ctr"/>
                </a:tc>
                <a:tc>
                  <a:txBody>
                    <a:bodyPr/>
                    <a:lstStyle/>
                    <a:p>
                      <a:pPr fontAlgn="base" latinLnBrk="0">
                        <a:buNone/>
                      </a:pPr>
                      <a:r>
                        <a:rPr lang="en-US" sz="900" dirty="0">
                          <a:effectLst/>
                        </a:rPr>
                        <a:t>Bayesian Networks: With Examples in R</a:t>
                      </a:r>
                    </a:p>
                  </a:txBody>
                  <a:tcPr marL="33154" marR="33154" marT="16576" marB="16576" anchor="ctr"/>
                </a:tc>
                <a:tc>
                  <a:txBody>
                    <a:bodyPr/>
                    <a:lstStyle/>
                    <a:p>
                      <a:pPr fontAlgn="base" latinLnBrk="0">
                        <a:buNone/>
                      </a:pPr>
                      <a:r>
                        <a:rPr lang="en-US" sz="900" dirty="0">
                          <a:effectLst/>
                        </a:rPr>
                        <a:t>Practical guide on Bayesian networks for disease diagnosis, illustrating handling uncertainty and causal relationships with examples in R.</a:t>
                      </a:r>
                    </a:p>
                  </a:txBody>
                  <a:tcPr marL="33154" marR="33154" marT="16576" marB="16576" anchor="ctr"/>
                </a:tc>
                <a:extLst>
                  <a:ext uri="{0D108BD9-81ED-4DB2-BD59-A6C34878D82A}">
                    <a16:rowId xmlns:a16="http://schemas.microsoft.com/office/drawing/2014/main" val="1789744498"/>
                  </a:ext>
                </a:extLst>
              </a:tr>
            </a:tbl>
          </a:graphicData>
        </a:graphic>
      </p:graphicFrame>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4282330139"/>
              </p:ext>
            </p:extLst>
          </p:nvPr>
        </p:nvGraphicFramePr>
        <p:xfrm>
          <a:off x="1854200" y="2205222"/>
          <a:ext cx="8128000" cy="2286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Content Placeholder 6" descr="A screenshot of a medical diagnosis&#10;&#10;AI-generated content may be incorrect.">
            <a:extLst>
              <a:ext uri="{FF2B5EF4-FFF2-40B4-BE49-F238E27FC236}">
                <a16:creationId xmlns:a16="http://schemas.microsoft.com/office/drawing/2014/main" id="{CDD06044-F739-A543-59CC-761B78C9D67B}"/>
              </a:ext>
            </a:extLst>
          </p:cNvPr>
          <p:cNvPicPr>
            <a:picLocks noGrp="1" noChangeAspect="1"/>
          </p:cNvPicPr>
          <p:nvPr>
            <p:ph idx="1"/>
          </p:nvPr>
        </p:nvPicPr>
        <p:blipFill>
          <a:blip r:embed="rId2"/>
          <a:stretch>
            <a:fillRect/>
          </a:stretch>
        </p:blipFill>
        <p:spPr>
          <a:xfrm>
            <a:off x="4149731" y="1502155"/>
            <a:ext cx="3777599" cy="4928586"/>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vert="horz" lIns="91440" tIns="45720" rIns="91440" bIns="45720" rtlCol="0" anchor="t">
            <a:normAutofit fontScale="92500" lnSpcReduction="10000"/>
          </a:bodyPr>
          <a:lstStyle/>
          <a:p>
            <a:r>
              <a:rPr lang="en-GB" sz="2000">
                <a:ea typeface="+mn-lt"/>
                <a:cs typeface="+mn-lt"/>
              </a:rPr>
              <a:t>The output of this Bayesian disease diagnosis system shows the top five most likely diseases based on the symptoms entered by the user. For each disease, the system calculates a posterior probability that quantifies how likely the disease is given the observed symptoms. These diseases are then ranked from the highest to the lowest probability.</a:t>
            </a:r>
            <a:endParaRPr lang="en-GB" sz="2000" dirty="0">
              <a:ea typeface="+mn-lt"/>
              <a:cs typeface="+mn-lt"/>
            </a:endParaRPr>
          </a:p>
          <a:p>
            <a:r>
              <a:rPr lang="en-GB" sz="2000" dirty="0">
                <a:ea typeface="+mn-lt"/>
                <a:cs typeface="+mn-lt"/>
              </a:rPr>
              <a:t>Along with the disease names, the system provides helpful clinical details such as recommended treatments, and indicators whether the disease is contagious or chronic. This additional information helps users and healthcare providers understand the potential impact and management of each possible diagnosis.</a:t>
            </a:r>
            <a:endParaRPr lang="en-GB" sz="2000" dirty="0">
              <a:ea typeface="Calibri"/>
              <a:cs typeface="Calibri"/>
            </a:endParaRPr>
          </a:p>
          <a:p>
            <a:r>
              <a:rPr lang="en-GB" sz="2000" dirty="0">
                <a:ea typeface="+mn-lt"/>
                <a:cs typeface="+mn-lt"/>
              </a:rPr>
              <a:t>The probabilistic results capture the uncertainty in medical diagnosis and the overlap of symptoms across diseases. When several diseases have close probabilities, it signals that further clinical tests or evaluations may be necessary. These transparent, data-driven results enable more informed and confident decision-making, ultimately improving diagnostic accuracy and patient care.</a:t>
            </a:r>
            <a:endParaRPr lang="en-GB" sz="2000" dirty="0">
              <a:ea typeface="Calibri"/>
              <a:cs typeface="Calibri"/>
            </a:endParaRPr>
          </a:p>
          <a:p>
            <a:r>
              <a:rPr lang="en-GB" sz="2000" dirty="0">
                <a:ea typeface="+mn-lt"/>
                <a:cs typeface="+mn-lt"/>
              </a:rPr>
              <a:t>Results:</a:t>
            </a:r>
            <a:endParaRPr lang="en-GB" sz="2000" dirty="0">
              <a:ea typeface="Calibri"/>
              <a:cs typeface="Calibri"/>
            </a:endParaRPr>
          </a:p>
          <a:p>
            <a:r>
              <a:rPr lang="en-GB" sz="2000" dirty="0">
                <a:ea typeface="+mn-lt"/>
                <a:cs typeface="+mn-lt"/>
              </a:rPr>
              <a:t>The Bayesian disease diagnosis system effectively predicts the top 5 probable diseases based on user-input symptoms by calculating posterior probabilities. It transparently handles symptom overlap and diagnostic uncertainty, providing clear and interpretable outputs including treatment recommendations, contagiousness, and chronic disease indicators. The system offers competitive, data-driven suggestions that aid clinical decision-making..</a:t>
            </a:r>
            <a:endParaRPr lang="en-GB" sz="2000" dirty="0">
              <a:ea typeface="Calibri"/>
              <a:cs typeface="Calibri"/>
            </a:endParaRPr>
          </a:p>
          <a:p>
            <a:pPr lvl="0"/>
            <a:endParaRPr lang="en-GB" sz="2000"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1400" dirty="0">
                <a:latin typeface="ui-sans-serif"/>
                <a:ea typeface="Calibri"/>
                <a:cs typeface="Calibri"/>
              </a:rPr>
              <a:t>Bayesian Biostatistics and Diagnostic Medicine</a:t>
            </a:r>
            <a:br>
              <a:rPr lang="en-GB" sz="1400" dirty="0">
                <a:latin typeface="ui-sans-serif"/>
                <a:ea typeface="Calibri"/>
                <a:cs typeface="Calibri"/>
              </a:rPr>
            </a:br>
            <a:r>
              <a:rPr lang="en-GB" sz="1400" dirty="0">
                <a:latin typeface="ui-sans-serif"/>
                <a:ea typeface="Calibri"/>
                <a:cs typeface="Calibri"/>
              </a:rPr>
              <a:t>Author: Lyle D. </a:t>
            </a:r>
            <a:r>
              <a:rPr lang="en-GB" sz="1400" dirty="0" err="1">
                <a:latin typeface="ui-sans-serif"/>
                <a:ea typeface="Calibri"/>
                <a:cs typeface="Calibri"/>
              </a:rPr>
              <a:t>Broemeling</a:t>
            </a:r>
            <a:br>
              <a:rPr lang="en-GB" sz="1400" dirty="0">
                <a:latin typeface="ui-sans-serif"/>
                <a:ea typeface="Calibri"/>
                <a:cs typeface="Calibri"/>
              </a:rPr>
            </a:br>
            <a:r>
              <a:rPr lang="en-GB" sz="1400" dirty="0">
                <a:latin typeface="ui-sans-serif"/>
                <a:ea typeface="Calibri"/>
                <a:cs typeface="Calibri"/>
              </a:rPr>
              <a:t>Publisher: CRC Press, 2007</a:t>
            </a:r>
            <a:br>
              <a:rPr lang="en-GB" sz="1400" dirty="0">
                <a:latin typeface="ui-sans-serif"/>
                <a:ea typeface="Calibri"/>
                <a:cs typeface="Calibri"/>
              </a:rPr>
            </a:br>
            <a:r>
              <a:rPr lang="en-GB" sz="1400" dirty="0">
                <a:latin typeface="ui-sans-serif"/>
                <a:ea typeface="Calibri"/>
                <a:cs typeface="Calibri"/>
              </a:rPr>
              <a:t>Overview: Introduction to Bayesian methods in diagnostic medicine, including applications, models, and case studies.</a:t>
            </a:r>
          </a:p>
          <a:p>
            <a:r>
              <a:rPr lang="en-GB" sz="1400" dirty="0">
                <a:latin typeface="ui-sans-serif"/>
                <a:ea typeface="Calibri"/>
                <a:cs typeface="Calibri"/>
              </a:rPr>
              <a:t>Bayesian Disease Mapping: Hierarchical </a:t>
            </a:r>
            <a:r>
              <a:rPr lang="en-GB" sz="1400" dirty="0" err="1">
                <a:latin typeface="ui-sans-serif"/>
                <a:ea typeface="Calibri"/>
                <a:cs typeface="Calibri"/>
              </a:rPr>
              <a:t>Modeling</a:t>
            </a:r>
            <a:r>
              <a:rPr lang="en-GB" sz="1400" dirty="0">
                <a:latin typeface="ui-sans-serif"/>
                <a:ea typeface="Calibri"/>
                <a:cs typeface="Calibri"/>
              </a:rPr>
              <a:t> in Spatial Epidemiology (Third Edition)</a:t>
            </a:r>
            <a:br>
              <a:rPr lang="en-GB" sz="1400" dirty="0">
                <a:latin typeface="ui-sans-serif"/>
                <a:ea typeface="Calibri"/>
                <a:cs typeface="Calibri"/>
              </a:rPr>
            </a:br>
            <a:r>
              <a:rPr lang="en-GB" sz="1400" dirty="0">
                <a:latin typeface="ui-sans-serif"/>
                <a:ea typeface="Calibri"/>
                <a:cs typeface="Calibri"/>
              </a:rPr>
              <a:t>Author: Andrew B. Lawson</a:t>
            </a:r>
            <a:br>
              <a:rPr lang="en-GB" sz="1400" dirty="0">
                <a:latin typeface="ui-sans-serif"/>
                <a:ea typeface="Calibri"/>
                <a:cs typeface="Calibri"/>
              </a:rPr>
            </a:br>
            <a:r>
              <a:rPr lang="en-GB" sz="1400" dirty="0">
                <a:latin typeface="ui-sans-serif"/>
                <a:ea typeface="Calibri"/>
                <a:cs typeface="Calibri"/>
              </a:rPr>
              <a:t>Publisher: Chapman &amp; Hall/CRC Interdisciplinary Statistics, 2021</a:t>
            </a:r>
            <a:br>
              <a:rPr lang="en-GB" sz="1400" dirty="0">
                <a:latin typeface="ui-sans-serif"/>
                <a:ea typeface="Calibri"/>
                <a:cs typeface="Calibri"/>
              </a:rPr>
            </a:br>
            <a:r>
              <a:rPr lang="en-GB" sz="1400" dirty="0">
                <a:latin typeface="ui-sans-serif"/>
                <a:ea typeface="Calibri"/>
                <a:cs typeface="Calibri"/>
              </a:rPr>
              <a:t>Overview: Comprehensive coverage of Bayesian hierarchical models applied to disease mapping and epidemiology.</a:t>
            </a:r>
          </a:p>
          <a:p>
            <a:r>
              <a:rPr lang="en-GB" sz="1400">
                <a:latin typeface="ui-sans-serif"/>
                <a:ea typeface="Calibri"/>
                <a:cs typeface="Calibri"/>
              </a:rPr>
              <a:t>Medical Diagnosis System: Based on Bayesian Decision Theory</a:t>
            </a:r>
            <a:br>
              <a:rPr lang="en-GB" sz="1400" dirty="0">
                <a:latin typeface="ui-sans-serif"/>
                <a:ea typeface="Calibri"/>
                <a:cs typeface="Calibri"/>
              </a:rPr>
            </a:br>
            <a:r>
              <a:rPr lang="en-GB" sz="1400">
                <a:latin typeface="ui-sans-serif"/>
                <a:ea typeface="Calibri"/>
                <a:cs typeface="Calibri"/>
              </a:rPr>
              <a:t>Author: Unknown (Look for similar titled works)</a:t>
            </a:r>
            <a:br>
              <a:rPr lang="en-GB" sz="1400" dirty="0">
                <a:latin typeface="ui-sans-serif"/>
                <a:ea typeface="Calibri"/>
                <a:cs typeface="Calibri"/>
              </a:rPr>
            </a:br>
            <a:r>
              <a:rPr lang="en-GB" sz="1400">
                <a:latin typeface="ui-sans-serif"/>
                <a:ea typeface="Calibri"/>
                <a:cs typeface="Calibri"/>
              </a:rPr>
              <a:t>Overview: Focus on applying Bayesian decision theory to improve clinical diagnostic accuracy.</a:t>
            </a:r>
            <a:endParaRPr lang="en-GB" sz="1400" dirty="0">
              <a:latin typeface="ui-sans-serif"/>
              <a:ea typeface="Calibri"/>
              <a:cs typeface="Calibri"/>
            </a:endParaRPr>
          </a:p>
          <a:p>
            <a:r>
              <a:rPr lang="en-GB" sz="1400">
                <a:latin typeface="ui-sans-serif"/>
                <a:ea typeface="Calibri"/>
                <a:cs typeface="Calibri"/>
              </a:rPr>
              <a:t>Bayesian Data Analysis</a:t>
            </a:r>
            <a:br>
              <a:rPr lang="en-GB" sz="1400" dirty="0">
                <a:latin typeface="ui-sans-serif"/>
                <a:ea typeface="Calibri"/>
                <a:cs typeface="Calibri"/>
              </a:rPr>
            </a:br>
            <a:r>
              <a:rPr lang="en-GB" sz="1400">
                <a:latin typeface="ui-sans-serif"/>
                <a:ea typeface="Calibri"/>
                <a:cs typeface="Calibri"/>
              </a:rPr>
              <a:t>Authors: Andrew Gelman, John B. Carlin, Hal S. Stern, David B. Dunson, Aki Vehtari, Donald B. Rubin</a:t>
            </a:r>
            <a:br>
              <a:rPr lang="en-GB" sz="1400" dirty="0">
                <a:latin typeface="ui-sans-serif"/>
                <a:ea typeface="Calibri"/>
                <a:cs typeface="Calibri"/>
              </a:rPr>
            </a:br>
            <a:r>
              <a:rPr lang="en-GB" sz="1400">
                <a:latin typeface="ui-sans-serif"/>
                <a:ea typeface="Calibri"/>
                <a:cs typeface="Calibri"/>
              </a:rPr>
              <a:t>Publisher: Chapman &amp; Hall/CRC, 2013</a:t>
            </a:r>
            <a:br>
              <a:rPr lang="en-GB" sz="1400" dirty="0">
                <a:latin typeface="ui-sans-serif"/>
                <a:ea typeface="Calibri"/>
                <a:cs typeface="Calibri"/>
              </a:rPr>
            </a:br>
            <a:r>
              <a:rPr lang="en-GB" sz="1400">
                <a:latin typeface="ui-sans-serif"/>
                <a:ea typeface="Calibri"/>
                <a:cs typeface="Calibri"/>
              </a:rPr>
              <a:t>Overview: Fundamental text on Bayesian inference methods, useful for understanding probabilistic modeling in medical diagnostics.</a:t>
            </a:r>
            <a:endParaRPr lang="en-GB" sz="1400" dirty="0">
              <a:latin typeface="ui-sans-serif"/>
              <a:ea typeface="Calibri"/>
              <a:cs typeface="Calibri"/>
            </a:endParaRPr>
          </a:p>
          <a:p>
            <a:r>
              <a:rPr lang="en-GB" sz="1400">
                <a:latin typeface="ui-sans-serif"/>
                <a:ea typeface="Calibri"/>
                <a:cs typeface="Calibri"/>
              </a:rPr>
              <a:t>Bayesian Networks: With Examples in R</a:t>
            </a:r>
            <a:br>
              <a:rPr lang="en-GB" sz="1400" dirty="0">
                <a:latin typeface="ui-sans-serif"/>
                <a:ea typeface="Calibri"/>
                <a:cs typeface="Calibri"/>
              </a:rPr>
            </a:br>
            <a:r>
              <a:rPr lang="en-GB" sz="1400">
                <a:latin typeface="ui-sans-serif"/>
                <a:ea typeface="Calibri"/>
                <a:cs typeface="Calibri"/>
              </a:rPr>
              <a:t>Authors: Marco Scutari, Jean-Baptiste Denis</a:t>
            </a:r>
            <a:br>
              <a:rPr lang="en-GB" sz="1400" dirty="0">
                <a:latin typeface="ui-sans-serif"/>
                <a:ea typeface="Calibri"/>
                <a:cs typeface="Calibri"/>
              </a:rPr>
            </a:br>
            <a:r>
              <a:rPr lang="en-GB" sz="1400">
                <a:latin typeface="ui-sans-serif"/>
                <a:ea typeface="Calibri"/>
                <a:cs typeface="Calibri"/>
              </a:rPr>
              <a:t>Publisher: CRC Press, 2021</a:t>
            </a:r>
            <a:br>
              <a:rPr lang="en-GB" sz="1400" dirty="0">
                <a:latin typeface="ui-sans-serif"/>
                <a:ea typeface="Calibri"/>
                <a:cs typeface="Calibri"/>
              </a:rPr>
            </a:br>
            <a:r>
              <a:rPr lang="en-GB" sz="1400">
                <a:latin typeface="ui-sans-serif"/>
                <a:ea typeface="Calibri"/>
                <a:cs typeface="Calibri"/>
              </a:rPr>
              <a:t>Overview: Practical guide to Bayesian networks, which are more advanced probabilistic graphical models relevant to disease diagnosis.</a:t>
            </a:r>
            <a:endParaRPr lang="en-GB" sz="1400" dirty="0">
              <a:latin typeface="ui-sans-serif"/>
              <a:ea typeface="Calibri"/>
              <a:cs typeface="Calibri"/>
            </a:endParaRPr>
          </a:p>
          <a:p>
            <a:endParaRPr lang="en-GB" sz="1400" dirty="0">
              <a:latin typeface="Times New Roman"/>
              <a:ea typeface="Calibri"/>
              <a:cs typeface="Times New Roman"/>
            </a:endParaRPr>
          </a:p>
          <a:p>
            <a:pPr lvl="0"/>
            <a:endParaRPr lang="en-GB" sz="1400"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223</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&lt;Probabilistic Disease Diagnosis System using Bayesian Theorem&gt;</vt:lpstr>
      <vt:lpstr>PROBLEM STATEMENT</vt:lpstr>
      <vt:lpstr>                        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SANKAR GANESH K</cp:lastModifiedBy>
  <cp:revision>176</cp:revision>
  <dcterms:created xsi:type="dcterms:W3CDTF">2025-10-18T08:57:34Z</dcterms:created>
  <dcterms:modified xsi:type="dcterms:W3CDTF">2025-10-30T13:30:28Z</dcterms:modified>
</cp:coreProperties>
</file>