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 of Hosts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Base Price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Price by Neighbourhood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Booking In a Month (approx)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Bookings Per Month by Host ID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Bookings Per Month by Neighbourhood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Host ID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824663d-6e69-4498-b44c-ee0378d53f4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b5c95871d904d8f" /><Relationship Type="http://schemas.openxmlformats.org/officeDocument/2006/relationships/slideLayout" Target="/ppt/slideLayouts/slideLayout8.xml" Id="Rfaf6a7f1480f4b09" /><Relationship Type="http://schemas.openxmlformats.org/officeDocument/2006/relationships/hyperlink" Target="https://app.powerbi.com/groups/me/reports/b824663d-6e69-4498-b44c-ee0378d53f48/?pbi_source=PowerPoint" TargetMode="External" Id="RelId0" /><Relationship Type="http://schemas.openxmlformats.org/officeDocument/2006/relationships/image" Target="/ppt/media/image4.png" Id="imgId4266421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702b4a5c7ae4b00" /><Relationship Type="http://schemas.openxmlformats.org/officeDocument/2006/relationships/slideLayout" Target="/ppt/slideLayouts/slideLayout8.xml" Id="Rb8032e1f38ab49e9" /><Relationship Type="http://schemas.openxmlformats.org/officeDocument/2006/relationships/hyperlink" Target="https://app.powerbi.com/groups/me/reports/b824663d-6e69-4498-b44c-ee0378d53f48/?pbi_source=PowerPoint" TargetMode="External" Id="RelId1" /><Relationship Type="http://schemas.openxmlformats.org/officeDocument/2006/relationships/image" Target="/ppt/media/image5.png" Id="imgId4266421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AirBnb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2/22/2024 7:42:11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2/22/2024 7:19:41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map ,Count of Hosts ,slicer ,Average Base Price ,slicer ,Average Price by Neighbourhood ,Total Booking In a Month (approx) ,Bookings Per Month by Host ID ,Bookings Per Month by Neighbourhood ,textbox ,actionButton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26642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NYC Airbnb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ctionButton ,map ,Host ID ,actionButton ,tableEx ,pi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26642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Host info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