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40A4-F6BD-4166-A37C-7A942B3EE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8B2B8-9F8A-4F83-A78E-536D18678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793E-8BE4-44F2-9014-0C0C4AF2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0116-A5B0-4DCE-9408-F81798D7A35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F34E2-DD36-407C-A817-6C33709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127D-A33E-45B0-8061-1970E872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B7C8-2135-4FFE-873B-B35DA3A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E21D-7A49-4F4A-B677-85025F25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7F21D-382C-4271-B677-581C46B7A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77B8-754E-4ED6-998A-D27DD514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0116-A5B0-4DCE-9408-F81798D7A35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0A71F-8DFC-417E-86ED-20486DC2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DBBE-24CF-45A7-AD92-C552F1D8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B7C8-2135-4FFE-873B-B35DA3A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E307C-B087-484B-B245-AAEBE9E00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D39DB-B3F6-43CA-992E-2F74F1F93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CA22-28AF-42CC-B975-8208BDAB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0116-A5B0-4DCE-9408-F81798D7A35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323F3-2EEB-4A96-831C-710C03A3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89FF-CBD6-41A7-B8F6-062DB4CE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B7C8-2135-4FFE-873B-B35DA3A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6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9E5F-33CD-4199-929F-B34A8BC6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96714-F807-4B8E-8E65-19748DA7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FCD7-88DF-457D-85FE-2A64D864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0116-A5B0-4DCE-9408-F81798D7A35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103F3-4E7C-4150-8F9F-748B1C7B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5E33-3430-4912-BD09-2A823BB2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B7C8-2135-4FFE-873B-B35DA3A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3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7DC2-2820-4E98-ADBC-508358FD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D514-FF5A-4A95-909A-D88B76188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2C75-169F-414A-90FC-E64FC4EA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0116-A5B0-4DCE-9408-F81798D7A35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7BB9A-AAB4-4B5D-AF22-664FAA98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EA23E-9358-44C1-9087-4881E530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B7C8-2135-4FFE-873B-B35DA3A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1DB5-4C02-423C-AB83-AAEAAA3A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C7F4-EF44-4452-8416-450413AB6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86363-A500-4711-B425-46F6F9F56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5488F-0F8C-4A02-80A8-9F087508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0116-A5B0-4DCE-9408-F81798D7A35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0DA55-6DBE-4B04-945D-6675BDDA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DBEC0-85AD-491C-8CA3-68E63F7D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B7C8-2135-4FFE-873B-B35DA3A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7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2DE0-2E25-4AC2-AEB0-56E940B9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2B230-AD9D-4ACE-976E-A2783E8F1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BCC19-418F-4A34-A4AC-E424196D2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523F6-FE5C-4638-BDFB-A2F5A5805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9B9BB-A7A7-48C2-A60B-829E7D4A9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54D5E-5366-4EC7-866D-961B9E55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0116-A5B0-4DCE-9408-F81798D7A35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CFDC3-A89D-4D3F-9F7B-A694AFE0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40B0C-4387-4BC2-9AAC-19E64002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B7C8-2135-4FFE-873B-B35DA3A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9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0B62-CA00-43B3-B793-60559DF1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85685-D35D-4E96-B3B1-AAB07A54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0116-A5B0-4DCE-9408-F81798D7A35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EFFEE-2406-4D64-B784-1C279A42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3B7D4-F275-4872-9571-8024DC6D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B7C8-2135-4FFE-873B-B35DA3A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0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C82A0-A7F8-4F61-9596-98975AD2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0116-A5B0-4DCE-9408-F81798D7A35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CD321-7323-4086-ADF9-1F2326D3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C62E1-810C-4F6D-A4DF-70AAC6E9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B7C8-2135-4FFE-873B-B35DA3A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6D1E-773A-4D92-8B21-B6B124B4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3062-FA25-4039-8BAA-2C7A2EF49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0550-2173-45A7-AB56-83B8568AD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8AA4A-249B-4445-A312-A02B85A9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0116-A5B0-4DCE-9408-F81798D7A35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FDC61-0B46-4D82-9BE2-AD34328F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8A1F8-2E55-4654-A890-F644C8F7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B7C8-2135-4FFE-873B-B35DA3A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3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66BB-7BB1-440E-8505-87F67839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66C2E-325C-4D50-BDC1-009619608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4320D-AA31-4A67-BF50-E59A91C82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3C834-AB63-45DD-A855-197D8264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0116-A5B0-4DCE-9408-F81798D7A35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FA4A-369F-49FD-8188-6FBA9763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3E480-E448-4046-9B7B-5077A3D0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B7C8-2135-4FFE-873B-B35DA3A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EDAD3-1D9E-47F6-AD9F-CCBABD5C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B7C9-9E8F-44B4-B497-AA4AC3630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10E4D-E89C-494C-A6C8-73A27B149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A0116-A5B0-4DCE-9408-F81798D7A35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A0E9D-5D84-4DE4-BD4D-6B731E9B3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051F-E3C6-4D14-B943-2985D2C9B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B7C8-2135-4FFE-873B-B35DA3A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3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A961-BE5C-4B91-BD01-F3B1B314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67336"/>
            <a:ext cx="11039475" cy="880414"/>
          </a:xfrm>
        </p:spPr>
        <p:txBody>
          <a:bodyPr>
            <a:normAutofit/>
          </a:bodyPr>
          <a:lstStyle/>
          <a:p>
            <a:r>
              <a:rPr lang="en-US" sz="3800" dirty="0"/>
              <a:t>Carvana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5D1A-D4A2-403D-86D0-367FC18E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047750"/>
            <a:ext cx="11839575" cy="5502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Description</a:t>
            </a:r>
          </a:p>
          <a:p>
            <a:pPr lvl="1"/>
            <a:r>
              <a:rPr lang="en-US" sz="1400" dirty="0"/>
              <a:t>Data consists details of reconditioned vehicles for a span of 18 weeks at a specific Carvana inspection center. It entails vehicle demographics, reconfiguration costs and dates per vehicle. </a:t>
            </a:r>
          </a:p>
          <a:p>
            <a:pPr marL="0" indent="0">
              <a:buNone/>
            </a:pPr>
            <a:r>
              <a:rPr lang="en-US" sz="2400" dirty="0"/>
              <a:t>Profiling</a:t>
            </a:r>
          </a:p>
          <a:p>
            <a:pPr lvl="1"/>
            <a:r>
              <a:rPr lang="en-US" sz="1400" dirty="0"/>
              <a:t>Granularity of vehicle detail per vehicle per week.</a:t>
            </a:r>
          </a:p>
          <a:p>
            <a:pPr lvl="1"/>
            <a:r>
              <a:rPr lang="en-US" sz="1400" dirty="0"/>
              <a:t>All the vehicle IDs shared are non repetitive(</a:t>
            </a:r>
            <a:r>
              <a:rPr lang="en-US" sz="1400" dirty="0" err="1"/>
              <a:t>i.e</a:t>
            </a:r>
            <a:r>
              <a:rPr lang="en-US" sz="1400" dirty="0"/>
              <a:t>, no duplicates)</a:t>
            </a:r>
          </a:p>
          <a:p>
            <a:pPr lvl="1"/>
            <a:r>
              <a:rPr lang="en-US" sz="1400" dirty="0"/>
              <a:t>Few outliers in terms of cost spent on each reconfiguration per make.</a:t>
            </a:r>
          </a:p>
          <a:p>
            <a:pPr marL="0" indent="0">
              <a:buNone/>
            </a:pPr>
            <a:r>
              <a:rPr lang="en-US" sz="2400" dirty="0"/>
              <a:t>Preparation</a:t>
            </a:r>
          </a:p>
          <a:p>
            <a:pPr lvl="1"/>
            <a:r>
              <a:rPr lang="en-US" sz="1500" dirty="0"/>
              <a:t>Minimal pre-processing.</a:t>
            </a:r>
          </a:p>
          <a:p>
            <a:pPr lvl="1"/>
            <a:r>
              <a:rPr lang="en-US" sz="1500" dirty="0"/>
              <a:t>Few attributes needed type conversions in DFs and SQL tables.</a:t>
            </a:r>
          </a:p>
          <a:p>
            <a:pPr marL="0" indent="0">
              <a:buNone/>
            </a:pPr>
            <a:r>
              <a:rPr lang="en-US" sz="2400" dirty="0"/>
              <a:t>Validation</a:t>
            </a:r>
          </a:p>
          <a:p>
            <a:pPr lvl="1"/>
            <a:r>
              <a:rPr lang="en-US" sz="1400" dirty="0"/>
              <a:t>Count Validation</a:t>
            </a:r>
          </a:p>
          <a:p>
            <a:pPr lvl="2"/>
            <a:r>
              <a:rPr lang="en-US" sz="1400" dirty="0"/>
              <a:t>Count match excel and SQL</a:t>
            </a:r>
          </a:p>
          <a:p>
            <a:pPr lvl="1"/>
            <a:r>
              <a:rPr lang="en-US" sz="1400" dirty="0"/>
              <a:t>Type Validation</a:t>
            </a:r>
          </a:p>
          <a:p>
            <a:pPr lvl="2"/>
            <a:r>
              <a:rPr lang="en-US" sz="1400" dirty="0"/>
              <a:t>Type against data values</a:t>
            </a:r>
          </a:p>
          <a:p>
            <a:pPr marL="0" indent="0">
              <a:buNone/>
            </a:pPr>
            <a:r>
              <a:rPr lang="en-US" sz="2400" dirty="0"/>
              <a:t>Visualization</a:t>
            </a:r>
          </a:p>
          <a:p>
            <a:pPr lvl="1"/>
            <a:r>
              <a:rPr lang="en-US" sz="1400" dirty="0"/>
              <a:t>Boxplots, correlation curves and tableau dashboards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6538441-7A18-42E9-AFA8-52C08F647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1387"/>
            <a:ext cx="5922898" cy="38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4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C52-7BC0-4FA5-AD2F-10D1E6889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63" y="160987"/>
            <a:ext cx="9837575" cy="676047"/>
          </a:xfrm>
        </p:spPr>
        <p:txBody>
          <a:bodyPr>
            <a:normAutofit/>
          </a:bodyPr>
          <a:lstStyle/>
          <a:p>
            <a:pPr algn="l"/>
            <a:r>
              <a:rPr lang="en-US" sz="3800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3FBF6-226E-4A53-A44F-757576F13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63" y="837035"/>
            <a:ext cx="11569959" cy="563841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/>
              <a:t>Problem Statement </a:t>
            </a:r>
            <a:br>
              <a:rPr lang="en-US" dirty="0"/>
            </a:br>
            <a:r>
              <a:rPr lang="en-US" sz="1400" dirty="0"/>
              <a:t>Determine possible factors for increase in average cost to recondition a car over time.</a:t>
            </a:r>
          </a:p>
          <a:p>
            <a:pPr algn="l"/>
            <a:r>
              <a:rPr lang="en-US" dirty="0"/>
              <a:t>Usual Suspects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Odometer range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Type of Purchase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 descr="A picture containing light, dark&#10;&#10;Description automatically generated">
            <a:extLst>
              <a:ext uri="{FF2B5EF4-FFF2-40B4-BE49-F238E27FC236}">
                <a16:creationId xmlns:a16="http://schemas.microsoft.com/office/drawing/2014/main" id="{ACD697B3-0024-4358-90D8-FE1B561B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9" y="2977249"/>
            <a:ext cx="5310386" cy="3385451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474D2FB-15F4-48DA-8D32-D2144AE43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75" y="2427928"/>
            <a:ext cx="3742610" cy="38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5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7E5C-733C-43B9-BAA1-0EBCF436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99" y="169766"/>
            <a:ext cx="10683551" cy="773209"/>
          </a:xfrm>
        </p:spPr>
        <p:txBody>
          <a:bodyPr>
            <a:normAutofit/>
          </a:bodyPr>
          <a:lstStyle/>
          <a:p>
            <a:r>
              <a:rPr lang="en-US" sz="3800" dirty="0"/>
              <a:t>3. Impact of Body Style on Avg Cost</a:t>
            </a:r>
          </a:p>
        </p:txBody>
      </p:sp>
      <p:pic>
        <p:nvPicPr>
          <p:cNvPr id="10" name="Picture 9" descr="A picture containing light&#10;&#10;Description automatically generated">
            <a:extLst>
              <a:ext uri="{FF2B5EF4-FFF2-40B4-BE49-F238E27FC236}">
                <a16:creationId xmlns:a16="http://schemas.microsoft.com/office/drawing/2014/main" id="{D1EBB315-5BB4-43FA-93A7-32359A8CF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61" y="2626890"/>
            <a:ext cx="5129115" cy="3724952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1FA0D76D-B943-4E5D-9FBE-FA8458868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8"/>
          <a:stretch/>
        </p:blipFill>
        <p:spPr>
          <a:xfrm>
            <a:off x="1130301" y="1766690"/>
            <a:ext cx="4113503" cy="48219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A652B9-65DB-4587-877E-32DC5E779FE9}"/>
              </a:ext>
            </a:extLst>
          </p:cNvPr>
          <p:cNvSpPr txBox="1"/>
          <p:nvPr/>
        </p:nvSpPr>
        <p:spPr>
          <a:xfrm>
            <a:off x="727789" y="1023114"/>
            <a:ext cx="1068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recon cost of the SUVs is 3 times higher than other body styles</a:t>
            </a:r>
          </a:p>
        </p:txBody>
      </p:sp>
    </p:spTree>
    <p:extLst>
      <p:ext uri="{BB962C8B-B14F-4D97-AF65-F5344CB8AC3E}">
        <p14:creationId xmlns:p14="http://schemas.microsoft.com/office/powerpoint/2010/main" val="336066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76F4-7D30-40D6-BE51-9EA9BEC4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42" y="215835"/>
            <a:ext cx="10821258" cy="997033"/>
          </a:xfrm>
        </p:spPr>
        <p:txBody>
          <a:bodyPr>
            <a:normAutofit/>
          </a:bodyPr>
          <a:lstStyle/>
          <a:p>
            <a:r>
              <a:rPr lang="en-US" sz="3800" dirty="0"/>
              <a:t>Closer Look</a:t>
            </a:r>
          </a:p>
        </p:txBody>
      </p:sp>
      <p:pic>
        <p:nvPicPr>
          <p:cNvPr id="5" name="Content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F50AE425-EE5E-4A6A-A239-353ED6FCD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67" y="1203325"/>
            <a:ext cx="3258408" cy="2366376"/>
          </a:xfr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5A6E31CC-D6D0-4C9F-8C5D-44C905FFCD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5"/>
          <a:stretch/>
        </p:blipFill>
        <p:spPr>
          <a:xfrm>
            <a:off x="532542" y="2162173"/>
            <a:ext cx="3310087" cy="4186471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B6D84FD-ABC4-432D-B8EC-4DA67DABCB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8"/>
          <a:stretch/>
        </p:blipFill>
        <p:spPr>
          <a:xfrm>
            <a:off x="8139820" y="2162174"/>
            <a:ext cx="3519638" cy="3933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307B1F-29E4-449F-995D-2912B46FE382}"/>
              </a:ext>
            </a:extLst>
          </p:cNvPr>
          <p:cNvSpPr txBox="1"/>
          <p:nvPr/>
        </p:nvSpPr>
        <p:spPr>
          <a:xfrm>
            <a:off x="4543425" y="4124325"/>
            <a:ext cx="3028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Raise in median prices of sedans for week 7/27 against median of all other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8/17 – Raise in median of SUV reconditioning cost vs reduced sales</a:t>
            </a:r>
          </a:p>
        </p:txBody>
      </p:sp>
    </p:spTree>
    <p:extLst>
      <p:ext uri="{BB962C8B-B14F-4D97-AF65-F5344CB8AC3E}">
        <p14:creationId xmlns:p14="http://schemas.microsoft.com/office/powerpoint/2010/main" val="120485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37EF-E3BA-4528-8D74-27495D4F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41532"/>
            <a:ext cx="10515600" cy="609599"/>
          </a:xfrm>
        </p:spPr>
        <p:txBody>
          <a:bodyPr>
            <a:normAutofit fontScale="90000"/>
          </a:bodyPr>
          <a:lstStyle/>
          <a:p>
            <a:r>
              <a:rPr lang="en-US" sz="3800" dirty="0"/>
              <a:t>Few other observations </a:t>
            </a: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312824B9-802B-4736-AFFD-86064C04F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9"/>
          <a:stretch/>
        </p:blipFill>
        <p:spPr>
          <a:xfrm>
            <a:off x="523875" y="2038349"/>
            <a:ext cx="5478772" cy="3971925"/>
          </a:xfr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42AC9772-309A-48FF-881C-7A1BBFAC00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7"/>
          <a:stretch/>
        </p:blipFill>
        <p:spPr>
          <a:xfrm>
            <a:off x="6368081" y="2038349"/>
            <a:ext cx="5449080" cy="39719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975931-F7F8-476D-89D1-AEF95850700B}"/>
              </a:ext>
            </a:extLst>
          </p:cNvPr>
          <p:cNvSpPr txBox="1"/>
          <p:nvPr/>
        </p:nvSpPr>
        <p:spPr>
          <a:xfrm>
            <a:off x="523875" y="1171574"/>
            <a:ext cx="1070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Recon cost per make year and number of vehicles involved</a:t>
            </a:r>
          </a:p>
          <a:p>
            <a:pPr marL="342900" indent="-342900">
              <a:buAutoNum type="arabicPeriod"/>
            </a:pPr>
            <a:r>
              <a:rPr lang="en-US" dirty="0"/>
              <a:t>Number of sales per make</a:t>
            </a:r>
          </a:p>
        </p:txBody>
      </p:sp>
    </p:spTree>
    <p:extLst>
      <p:ext uri="{BB962C8B-B14F-4D97-AF65-F5344CB8AC3E}">
        <p14:creationId xmlns:p14="http://schemas.microsoft.com/office/powerpoint/2010/main" val="378615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18FD-0AA8-431C-8DF5-85AC923F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803"/>
            <a:ext cx="10515600" cy="690466"/>
          </a:xfrm>
        </p:spPr>
        <p:txBody>
          <a:bodyPr>
            <a:normAutofit fontScale="90000"/>
          </a:bodyPr>
          <a:lstStyle/>
          <a:p>
            <a:br>
              <a:rPr lang="en-US" sz="3800" dirty="0"/>
            </a:br>
            <a:r>
              <a:rPr lang="en-US" sz="3800" dirty="0"/>
              <a:t>Future Scope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8247-3B0E-4096-85DB-7E2BBA09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8651"/>
            <a:ext cx="10515600" cy="1422794"/>
          </a:xfrm>
        </p:spPr>
        <p:txBody>
          <a:bodyPr>
            <a:normAutofit/>
          </a:bodyPr>
          <a:lstStyle/>
          <a:p>
            <a:r>
              <a:rPr lang="en-US" sz="1400" dirty="0"/>
              <a:t>More metrics can help build correlations </a:t>
            </a:r>
          </a:p>
          <a:p>
            <a:r>
              <a:rPr lang="en-US" sz="1400" dirty="0"/>
              <a:t>Predictive analytics and constructing hypothesis testing</a:t>
            </a:r>
          </a:p>
          <a:p>
            <a:r>
              <a:rPr lang="en-US" sz="1400" dirty="0"/>
              <a:t>More sample size for few makes to analyze further</a:t>
            </a:r>
          </a:p>
          <a:p>
            <a:r>
              <a:rPr lang="en-US" sz="1400" dirty="0"/>
              <a:t>Resale prices help gauzing profits and losses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8C2BA-EA73-4051-9329-FA72B90C7DC4}"/>
              </a:ext>
            </a:extLst>
          </p:cNvPr>
          <p:cNvSpPr txBox="1"/>
          <p:nvPr/>
        </p:nvSpPr>
        <p:spPr>
          <a:xfrm>
            <a:off x="838200" y="4211122"/>
            <a:ext cx="10601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+mj-lt"/>
              </a:rPr>
              <a:t>Tools and Languages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E5B53-E29F-4CA0-9EE9-7B8A3D7AD698}"/>
              </a:ext>
            </a:extLst>
          </p:cNvPr>
          <p:cNvSpPr txBox="1"/>
          <p:nvPr/>
        </p:nvSpPr>
        <p:spPr>
          <a:xfrm>
            <a:off x="838200" y="4826675"/>
            <a:ext cx="10402078" cy="217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Sql</a:t>
            </a:r>
            <a:endParaRPr lang="en-US" sz="1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Tableau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Excel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Jupyter</a:t>
            </a:r>
            <a:r>
              <a:rPr lang="en-US" sz="1400" dirty="0"/>
              <a:t> Notebook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Sqlite3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7DE50-7522-48C8-A3B1-E624C995EF1D}"/>
              </a:ext>
            </a:extLst>
          </p:cNvPr>
          <p:cNvSpPr txBox="1"/>
          <p:nvPr/>
        </p:nvSpPr>
        <p:spPr>
          <a:xfrm>
            <a:off x="838200" y="367291"/>
            <a:ext cx="99557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+mj-lt"/>
              </a:rPr>
              <a:t>Suggestions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2712B-2924-487A-9D3F-EF21EF84DE31}"/>
              </a:ext>
            </a:extLst>
          </p:cNvPr>
          <p:cNvSpPr txBox="1"/>
          <p:nvPr/>
        </p:nvSpPr>
        <p:spPr>
          <a:xfrm>
            <a:off x="838200" y="1062673"/>
            <a:ext cx="10170367" cy="112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Body Type and specifically SUVs seem to be one of the most driving factors for changes in average price over time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Considering median cost to reconfigure a vehicle, it could be more profitable in opting lesser cost makes such as Volkswagen and</a:t>
            </a:r>
            <a:br>
              <a:rPr lang="en-US" sz="1400" dirty="0"/>
            </a:br>
            <a:r>
              <a:rPr lang="en-US" sz="1400" dirty="0"/>
              <a:t>Chevy compared to higher cost Lincoln Jeep and Infinity  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Increasing the number of Sedans might help the business as their average cost of reconditioning seem to be usually constant.</a:t>
            </a:r>
          </a:p>
        </p:txBody>
      </p:sp>
    </p:spTree>
    <p:extLst>
      <p:ext uri="{BB962C8B-B14F-4D97-AF65-F5344CB8AC3E}">
        <p14:creationId xmlns:p14="http://schemas.microsoft.com/office/powerpoint/2010/main" val="6892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DB12-B801-4D55-BFCA-1C963599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3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/>
              <a:t>Questions and thoughts!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28954-BB7A-41B7-A16D-55D612C8C2C8}"/>
              </a:ext>
            </a:extLst>
          </p:cNvPr>
          <p:cNvSpPr txBox="1"/>
          <p:nvPr/>
        </p:nvSpPr>
        <p:spPr>
          <a:xfrm>
            <a:off x="4926565" y="5318582"/>
            <a:ext cx="37975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749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331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Carvana Case Study</vt:lpstr>
      <vt:lpstr>Analysis</vt:lpstr>
      <vt:lpstr>3. Impact of Body Style on Avg Cost</vt:lpstr>
      <vt:lpstr>Closer Look</vt:lpstr>
      <vt:lpstr>Few other observations </vt:lpstr>
      <vt:lpstr> Future Scope </vt:lpstr>
      <vt:lpstr>Questions and thoughts!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Carvana Case Study</dc:title>
  <dc:creator>vishnu vardhan</dc:creator>
  <cp:lastModifiedBy>vishnu vardhan</cp:lastModifiedBy>
  <cp:revision>3</cp:revision>
  <dcterms:created xsi:type="dcterms:W3CDTF">2022-01-28T00:05:26Z</dcterms:created>
  <dcterms:modified xsi:type="dcterms:W3CDTF">2022-01-28T05:19:24Z</dcterms:modified>
</cp:coreProperties>
</file>