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44992"/>
            <a:ext cx="8825658" cy="2677648"/>
          </a:xfrm>
        </p:spPr>
        <p:txBody>
          <a:bodyPr/>
          <a:lstStyle/>
          <a:p>
            <a:r>
              <a:rPr lang="en-US" dirty="0" smtClean="0"/>
              <a:t>Twitter Stock Market 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90828"/>
            <a:ext cx="2099233" cy="861420"/>
          </a:xfrm>
        </p:spPr>
        <p:txBody>
          <a:bodyPr/>
          <a:lstStyle/>
          <a:p>
            <a:r>
              <a:rPr lang="en-US" dirty="0" smtClean="0"/>
              <a:t>MET CS 688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73390" y="4790828"/>
            <a:ext cx="400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Venkata Vishnuvardhan Aluri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 for Losers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29" y="2559956"/>
            <a:ext cx="5677989" cy="4093393"/>
          </a:xfrm>
        </p:spPr>
      </p:pic>
    </p:spTree>
    <p:extLst>
      <p:ext uri="{BB962C8B-B14F-4D97-AF65-F5344CB8AC3E}">
        <p14:creationId xmlns:p14="http://schemas.microsoft.com/office/powerpoint/2010/main" val="145786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Candlestick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22" y="2468635"/>
            <a:ext cx="6139076" cy="4389365"/>
          </a:xfrm>
        </p:spPr>
      </p:pic>
    </p:spTree>
    <p:extLst>
      <p:ext uri="{BB962C8B-B14F-4D97-AF65-F5344CB8AC3E}">
        <p14:creationId xmlns:p14="http://schemas.microsoft.com/office/powerpoint/2010/main" val="9494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Candlestick chart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candlesticks are </a:t>
            </a:r>
            <a:r>
              <a:rPr lang="en-IN" dirty="0"/>
              <a:t>very small because </a:t>
            </a:r>
            <a:r>
              <a:rPr lang="en-IN" dirty="0" smtClean="0"/>
              <a:t>opening price </a:t>
            </a:r>
            <a:r>
              <a:rPr lang="en-IN" dirty="0"/>
              <a:t>and </a:t>
            </a:r>
            <a:r>
              <a:rPr lang="en-IN" dirty="0" smtClean="0"/>
              <a:t>closing price difference </a:t>
            </a:r>
            <a:r>
              <a:rPr lang="en-IN" dirty="0"/>
              <a:t>of stocks </a:t>
            </a:r>
            <a:r>
              <a:rPr lang="en-IN" dirty="0" smtClean="0"/>
              <a:t>is very less.</a:t>
            </a:r>
            <a:endParaRPr lang="en-IN" dirty="0"/>
          </a:p>
          <a:p>
            <a:r>
              <a:rPr lang="en-IN" dirty="0"/>
              <a:t>If the </a:t>
            </a:r>
            <a:r>
              <a:rPr lang="en-IN" dirty="0" smtClean="0"/>
              <a:t>closing </a:t>
            </a:r>
            <a:r>
              <a:rPr lang="en-IN" dirty="0"/>
              <a:t>price is lower </a:t>
            </a:r>
            <a:r>
              <a:rPr lang="en-IN" dirty="0" smtClean="0"/>
              <a:t>than the </a:t>
            </a:r>
            <a:r>
              <a:rPr lang="en-IN" dirty="0"/>
              <a:t>opening </a:t>
            </a:r>
            <a:r>
              <a:rPr lang="en-IN" dirty="0" smtClean="0"/>
              <a:t>price, </a:t>
            </a:r>
            <a:r>
              <a:rPr lang="en-IN" dirty="0"/>
              <a:t>then </a:t>
            </a:r>
            <a:r>
              <a:rPr lang="en-IN" dirty="0" smtClean="0"/>
              <a:t>the candlestick is filled.</a:t>
            </a:r>
            <a:endParaRPr lang="en-IN" dirty="0"/>
          </a:p>
          <a:p>
            <a:r>
              <a:rPr lang="en-IN" dirty="0"/>
              <a:t>If the closing price is higher </a:t>
            </a:r>
            <a:r>
              <a:rPr lang="en-IN" dirty="0" smtClean="0"/>
              <a:t>than </a:t>
            </a:r>
            <a:r>
              <a:rPr lang="en-IN" dirty="0"/>
              <a:t>the opening </a:t>
            </a:r>
            <a:r>
              <a:rPr lang="en-IN" dirty="0" smtClean="0"/>
              <a:t>price, </a:t>
            </a:r>
            <a:r>
              <a:rPr lang="en-IN" dirty="0"/>
              <a:t>then the </a:t>
            </a:r>
            <a:r>
              <a:rPr lang="en-IN" dirty="0" smtClean="0"/>
              <a:t>candlestick </a:t>
            </a:r>
            <a:r>
              <a:rPr lang="en-IN" dirty="0"/>
              <a:t>is </a:t>
            </a:r>
            <a:r>
              <a:rPr lang="en-IN" dirty="0" smtClean="0"/>
              <a:t>hallow.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be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 between how tweets impact stocks might also be predicted using correlation analysis and linear regression modelling.</a:t>
            </a:r>
          </a:p>
          <a:p>
            <a:r>
              <a:rPr lang="en-US" dirty="0" smtClean="0"/>
              <a:t>Stock charts over a period of time may give more insights.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6" y="3958168"/>
            <a:ext cx="8761413" cy="70696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Thank you!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S</a:t>
            </a:r>
            <a:r>
              <a:rPr lang="en-US" dirty="0" smtClean="0"/>
              <a:t>entiment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Sentiment analysis refers </a:t>
            </a:r>
            <a:r>
              <a:rPr lang="en-US" dirty="0"/>
              <a:t>to the use </a:t>
            </a:r>
            <a:r>
              <a:rPr lang="en-US" dirty="0" smtClean="0"/>
              <a:t>of natural language processing,</a:t>
            </a:r>
            <a:r>
              <a:rPr lang="en-US" dirty="0"/>
              <a:t> </a:t>
            </a:r>
            <a:r>
              <a:rPr lang="en-US" dirty="0" smtClean="0"/>
              <a:t>text analysis,</a:t>
            </a:r>
            <a:r>
              <a:rPr lang="en-US" dirty="0"/>
              <a:t> </a:t>
            </a:r>
            <a:r>
              <a:rPr lang="en-US" dirty="0" smtClean="0"/>
              <a:t>computational linguistics, and biometrics</a:t>
            </a:r>
            <a:r>
              <a:rPr lang="en-US" dirty="0"/>
              <a:t> to systematically identify, extract, quantify, and study affective states and subjective </a:t>
            </a:r>
            <a:r>
              <a:rPr lang="en-US" dirty="0" smtClean="0"/>
              <a:t>information.</a:t>
            </a:r>
          </a:p>
          <a:p>
            <a:r>
              <a:rPr lang="en-US" dirty="0"/>
              <a:t>Generally speaking, sentiment analysis aims to determine the attitude of a speaker, writer, or other subject with respect to some topic or the overall contextual polarity or emotional reaction to a document, interaction, or </a:t>
            </a:r>
            <a:r>
              <a:rPr lang="en-US" dirty="0" smtClean="0"/>
              <a:t>event.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Twitter</a:t>
            </a:r>
            <a:r>
              <a:rPr lang="en-US" dirty="0" smtClean="0"/>
              <a:t> </a:t>
            </a:r>
            <a:r>
              <a:rPr lang="en-US" dirty="0"/>
              <a:t>is an American </a:t>
            </a:r>
            <a:r>
              <a:rPr lang="en-US" dirty="0" smtClean="0"/>
              <a:t>online</a:t>
            </a:r>
            <a:r>
              <a:rPr lang="en-US" dirty="0"/>
              <a:t> </a:t>
            </a:r>
            <a:r>
              <a:rPr lang="en-US" dirty="0" smtClean="0"/>
              <a:t>news</a:t>
            </a:r>
            <a:r>
              <a:rPr lang="en-US" dirty="0"/>
              <a:t> 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social networking</a:t>
            </a:r>
            <a:r>
              <a:rPr lang="en-US" dirty="0"/>
              <a:t> service on which users post and interact with messages known as "</a:t>
            </a:r>
            <a:r>
              <a:rPr lang="en-US" dirty="0" smtClean="0"/>
              <a:t>tweets“.</a:t>
            </a:r>
          </a:p>
          <a:p>
            <a:r>
              <a:rPr lang="en-US" dirty="0" smtClean="0"/>
              <a:t>It has 3.19 million monthly active users.</a:t>
            </a:r>
          </a:p>
          <a:p>
            <a:r>
              <a:rPr lang="en-US" dirty="0" smtClean="0"/>
              <a:t>Created in March, 2006.</a:t>
            </a:r>
          </a:p>
          <a:p>
            <a:r>
              <a:rPr lang="en-US" dirty="0" smtClean="0"/>
              <a:t>In R, API can be accessed using </a:t>
            </a:r>
            <a:r>
              <a:rPr lang="en-US" dirty="0" err="1" smtClean="0"/>
              <a:t>twitteR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ROAuth</a:t>
            </a:r>
            <a:r>
              <a:rPr lang="en-US" dirty="0" smtClean="0"/>
              <a:t> libraries.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3602242"/>
            <a:ext cx="5016137" cy="26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8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Acquire stock details from stock market API</a:t>
            </a:r>
          </a:p>
          <a:p>
            <a:r>
              <a:rPr lang="en-US" dirty="0" smtClean="0"/>
              <a:t>Classify gainers and losers</a:t>
            </a:r>
          </a:p>
          <a:p>
            <a:r>
              <a:rPr lang="en-US" dirty="0" smtClean="0"/>
              <a:t>Fetch tweets from twitter API</a:t>
            </a:r>
          </a:p>
          <a:p>
            <a:r>
              <a:rPr lang="en-US" dirty="0" smtClean="0"/>
              <a:t>Building Corpus and pre-processing</a:t>
            </a:r>
          </a:p>
          <a:p>
            <a:r>
              <a:rPr lang="en-US" dirty="0" smtClean="0"/>
              <a:t>DTM and Word Cloud</a:t>
            </a:r>
          </a:p>
          <a:p>
            <a:r>
              <a:rPr lang="en-US" dirty="0" smtClean="0"/>
              <a:t>Sentiment Analysis</a:t>
            </a:r>
          </a:p>
          <a:p>
            <a:r>
              <a:rPr lang="en-US" dirty="0" smtClean="0"/>
              <a:t>Plots and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Stocks of six banks are chosen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JP Morgan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Wells Fargo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Citi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Goldman Sachs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U. S. Bancorp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Bank of America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574918"/>
            <a:ext cx="8761413" cy="3447887"/>
          </a:xfrm>
        </p:spPr>
      </p:pic>
    </p:spTree>
    <p:extLst>
      <p:ext uri="{BB962C8B-B14F-4D97-AF65-F5344CB8AC3E}">
        <p14:creationId xmlns:p14="http://schemas.microsoft.com/office/powerpoint/2010/main" val="9100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 - Gainers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19" y="2368368"/>
            <a:ext cx="4984155" cy="4254500"/>
          </a:xfrm>
        </p:spPr>
      </p:pic>
    </p:spTree>
    <p:extLst>
      <p:ext uri="{BB962C8B-B14F-4D97-AF65-F5344CB8AC3E}">
        <p14:creationId xmlns:p14="http://schemas.microsoft.com/office/powerpoint/2010/main" val="17030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 - Losers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786" y="2359659"/>
            <a:ext cx="4975447" cy="4389483"/>
          </a:xfrm>
        </p:spPr>
      </p:pic>
    </p:spTree>
    <p:extLst>
      <p:ext uri="{BB962C8B-B14F-4D97-AF65-F5344CB8AC3E}">
        <p14:creationId xmlns:p14="http://schemas.microsoft.com/office/powerpoint/2010/main" val="7660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 for Gainers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262" y="2603499"/>
            <a:ext cx="5686697" cy="4119517"/>
          </a:xfrm>
        </p:spPr>
      </p:pic>
    </p:spTree>
    <p:extLst>
      <p:ext uri="{BB962C8B-B14F-4D97-AF65-F5344CB8AC3E}">
        <p14:creationId xmlns:p14="http://schemas.microsoft.com/office/powerpoint/2010/main" val="5227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118</TotalTime>
  <Words>201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Twitter Stock Market Sentiment Analysis</vt:lpstr>
      <vt:lpstr>What is Sentiment Analysis?</vt:lpstr>
      <vt:lpstr>Twitter</vt:lpstr>
      <vt:lpstr>Overview</vt:lpstr>
      <vt:lpstr>Data</vt:lpstr>
      <vt:lpstr>Stock Details</vt:lpstr>
      <vt:lpstr>Word Cloud - Gainers</vt:lpstr>
      <vt:lpstr>Word Cloud - Losers</vt:lpstr>
      <vt:lpstr>Bar plot for Gainers</vt:lpstr>
      <vt:lpstr>Bar plot for Losers </vt:lpstr>
      <vt:lpstr>Candlestick plot</vt:lpstr>
      <vt:lpstr>Candlestick chart inference</vt:lpstr>
      <vt:lpstr>What else can be done?</vt:lpstr>
      <vt:lpstr>Thank you!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Stock Market Sentiment Analysis</dc:title>
  <dc:creator>vishnu vardhan</dc:creator>
  <cp:lastModifiedBy>vishnu vardhan</cp:lastModifiedBy>
  <cp:revision>11</cp:revision>
  <dcterms:created xsi:type="dcterms:W3CDTF">2018-08-09T19:11:27Z</dcterms:created>
  <dcterms:modified xsi:type="dcterms:W3CDTF">2018-08-09T22:42:10Z</dcterms:modified>
</cp:coreProperties>
</file>