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9" r:id="rId1"/>
  </p:sldMasterIdLst>
  <p:sldIdLst>
    <p:sldId id="256" r:id="rId2"/>
    <p:sldId id="257" r:id="rId3"/>
    <p:sldId id="258" r:id="rId4"/>
    <p:sldId id="259" r:id="rId5"/>
    <p:sldId id="260" r:id="rId6"/>
    <p:sldId id="292" r:id="rId7"/>
    <p:sldId id="265" r:id="rId8"/>
    <p:sldId id="287" r:id="rId9"/>
    <p:sldId id="266" r:id="rId10"/>
    <p:sldId id="288" r:id="rId11"/>
    <p:sldId id="267" r:id="rId12"/>
    <p:sldId id="289" r:id="rId13"/>
    <p:sldId id="268" r:id="rId14"/>
    <p:sldId id="290" r:id="rId15"/>
    <p:sldId id="269" r:id="rId16"/>
    <p:sldId id="261" r:id="rId17"/>
    <p:sldId id="293" r:id="rId18"/>
    <p:sldId id="270" r:id="rId19"/>
    <p:sldId id="294" r:id="rId20"/>
    <p:sldId id="271" r:id="rId21"/>
    <p:sldId id="295" r:id="rId22"/>
    <p:sldId id="272" r:id="rId23"/>
    <p:sldId id="262" r:id="rId24"/>
    <p:sldId id="296" r:id="rId25"/>
    <p:sldId id="273" r:id="rId26"/>
    <p:sldId id="274" r:id="rId27"/>
    <p:sldId id="297" r:id="rId28"/>
    <p:sldId id="275" r:id="rId29"/>
    <p:sldId id="298" r:id="rId30"/>
    <p:sldId id="276" r:id="rId31"/>
    <p:sldId id="299" r:id="rId32"/>
    <p:sldId id="277" r:id="rId33"/>
    <p:sldId id="300" r:id="rId34"/>
    <p:sldId id="278" r:id="rId35"/>
    <p:sldId id="264" r:id="rId36"/>
    <p:sldId id="301" r:id="rId37"/>
    <p:sldId id="279" r:id="rId38"/>
    <p:sldId id="302" r:id="rId39"/>
    <p:sldId id="280" r:id="rId40"/>
    <p:sldId id="303" r:id="rId41"/>
    <p:sldId id="281" r:id="rId42"/>
    <p:sldId id="263" r:id="rId43"/>
    <p:sldId id="282" r:id="rId44"/>
    <p:sldId id="291" r:id="rId45"/>
    <p:sldId id="283" r:id="rId46"/>
    <p:sldId id="304" r:id="rId47"/>
    <p:sldId id="286" r:id="rId48"/>
    <p:sldId id="28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ishnu%20Anand\Desktop\Freshco%20Hpermarket%20Capstone%20Prjct\Excel%20CapstoneTransactionData_%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Analysis!PivotTable1</c:name>
    <c:fmtId val="18"/>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Order Distribution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Analysis'!$B$5:$B$6</c:f>
              <c:strCache>
                <c:ptCount val="1"/>
                <c:pt idx="0">
                  <c:v>AFTERNOON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'Order Level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Analysis'!$B$7:$B$58</c:f>
              <c:numCache>
                <c:formatCode>General</c:formatCode>
                <c:ptCount val="52"/>
                <c:pt idx="0">
                  <c:v>3</c:v>
                </c:pt>
                <c:pt idx="1">
                  <c:v>1</c:v>
                </c:pt>
                <c:pt idx="5">
                  <c:v>9</c:v>
                </c:pt>
                <c:pt idx="6">
                  <c:v>8</c:v>
                </c:pt>
                <c:pt idx="9">
                  <c:v>32</c:v>
                </c:pt>
                <c:pt idx="10">
                  <c:v>7</c:v>
                </c:pt>
                <c:pt idx="11">
                  <c:v>20</c:v>
                </c:pt>
                <c:pt idx="12">
                  <c:v>2</c:v>
                </c:pt>
                <c:pt idx="14">
                  <c:v>151</c:v>
                </c:pt>
                <c:pt idx="15">
                  <c:v>13</c:v>
                </c:pt>
                <c:pt idx="17">
                  <c:v>11</c:v>
                </c:pt>
                <c:pt idx="18">
                  <c:v>6</c:v>
                </c:pt>
                <c:pt idx="22">
                  <c:v>1</c:v>
                </c:pt>
                <c:pt idx="24">
                  <c:v>3</c:v>
                </c:pt>
                <c:pt idx="26">
                  <c:v>324</c:v>
                </c:pt>
                <c:pt idx="27">
                  <c:v>4085</c:v>
                </c:pt>
                <c:pt idx="28">
                  <c:v>3</c:v>
                </c:pt>
                <c:pt idx="29">
                  <c:v>1039</c:v>
                </c:pt>
                <c:pt idx="30">
                  <c:v>1</c:v>
                </c:pt>
                <c:pt idx="32">
                  <c:v>2</c:v>
                </c:pt>
                <c:pt idx="33">
                  <c:v>3</c:v>
                </c:pt>
                <c:pt idx="35">
                  <c:v>1</c:v>
                </c:pt>
                <c:pt idx="37">
                  <c:v>33</c:v>
                </c:pt>
                <c:pt idx="38">
                  <c:v>130</c:v>
                </c:pt>
                <c:pt idx="39">
                  <c:v>1</c:v>
                </c:pt>
                <c:pt idx="41">
                  <c:v>20</c:v>
                </c:pt>
                <c:pt idx="43">
                  <c:v>1</c:v>
                </c:pt>
                <c:pt idx="44">
                  <c:v>2</c:v>
                </c:pt>
                <c:pt idx="45">
                  <c:v>6</c:v>
                </c:pt>
                <c:pt idx="47">
                  <c:v>1</c:v>
                </c:pt>
                <c:pt idx="48">
                  <c:v>4</c:v>
                </c:pt>
                <c:pt idx="51">
                  <c:v>1</c:v>
                </c:pt>
              </c:numCache>
            </c:numRef>
          </c:val>
          <c:extLst>
            <c:ext xmlns:c16="http://schemas.microsoft.com/office/drawing/2014/chart" uri="{C3380CC4-5D6E-409C-BE32-E72D297353CC}">
              <c16:uniqueId val="{00000000-9326-46EB-9D98-00DD348C6E2C}"/>
            </c:ext>
          </c:extLst>
        </c:ser>
        <c:ser>
          <c:idx val="1"/>
          <c:order val="1"/>
          <c:tx>
            <c:strRef>
              <c:f>'Order Level Analysis'!$C$5:$C$6</c:f>
              <c:strCache>
                <c:ptCount val="1"/>
                <c:pt idx="0">
                  <c:v>EVENING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'Order Level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Analysis'!$C$7:$C$58</c:f>
              <c:numCache>
                <c:formatCode>General</c:formatCode>
                <c:ptCount val="52"/>
                <c:pt idx="0">
                  <c:v>4</c:v>
                </c:pt>
                <c:pt idx="1">
                  <c:v>1</c:v>
                </c:pt>
                <c:pt idx="2">
                  <c:v>1</c:v>
                </c:pt>
                <c:pt idx="3">
                  <c:v>2</c:v>
                </c:pt>
                <c:pt idx="4">
                  <c:v>2</c:v>
                </c:pt>
                <c:pt idx="5">
                  <c:v>11</c:v>
                </c:pt>
                <c:pt idx="6">
                  <c:v>14</c:v>
                </c:pt>
                <c:pt idx="9">
                  <c:v>27</c:v>
                </c:pt>
                <c:pt idx="10">
                  <c:v>2</c:v>
                </c:pt>
                <c:pt idx="11">
                  <c:v>13</c:v>
                </c:pt>
                <c:pt idx="12">
                  <c:v>5</c:v>
                </c:pt>
                <c:pt idx="14">
                  <c:v>107</c:v>
                </c:pt>
                <c:pt idx="15">
                  <c:v>13</c:v>
                </c:pt>
                <c:pt idx="17">
                  <c:v>3</c:v>
                </c:pt>
                <c:pt idx="18">
                  <c:v>6</c:v>
                </c:pt>
                <c:pt idx="22">
                  <c:v>3</c:v>
                </c:pt>
                <c:pt idx="26">
                  <c:v>280</c:v>
                </c:pt>
                <c:pt idx="27">
                  <c:v>3288</c:v>
                </c:pt>
                <c:pt idx="29">
                  <c:v>757</c:v>
                </c:pt>
                <c:pt idx="30">
                  <c:v>1</c:v>
                </c:pt>
                <c:pt idx="31">
                  <c:v>2</c:v>
                </c:pt>
                <c:pt idx="32">
                  <c:v>1</c:v>
                </c:pt>
                <c:pt idx="34">
                  <c:v>1</c:v>
                </c:pt>
                <c:pt idx="37">
                  <c:v>30</c:v>
                </c:pt>
                <c:pt idx="38">
                  <c:v>108</c:v>
                </c:pt>
                <c:pt idx="39">
                  <c:v>1</c:v>
                </c:pt>
                <c:pt idx="41">
                  <c:v>16</c:v>
                </c:pt>
                <c:pt idx="42">
                  <c:v>1</c:v>
                </c:pt>
                <c:pt idx="45">
                  <c:v>3</c:v>
                </c:pt>
                <c:pt idx="48">
                  <c:v>2</c:v>
                </c:pt>
                <c:pt idx="49">
                  <c:v>1</c:v>
                </c:pt>
                <c:pt idx="50">
                  <c:v>2</c:v>
                </c:pt>
                <c:pt idx="51">
                  <c:v>4</c:v>
                </c:pt>
              </c:numCache>
            </c:numRef>
          </c:val>
          <c:extLst>
            <c:ext xmlns:c16="http://schemas.microsoft.com/office/drawing/2014/chart" uri="{C3380CC4-5D6E-409C-BE32-E72D297353CC}">
              <c16:uniqueId val="{00000001-9326-46EB-9D98-00DD348C6E2C}"/>
            </c:ext>
          </c:extLst>
        </c:ser>
        <c:ser>
          <c:idx val="2"/>
          <c:order val="2"/>
          <c:tx>
            <c:strRef>
              <c:f>'Order Level Analysis'!$D$5:$D$6</c:f>
              <c:strCache>
                <c:ptCount val="1"/>
                <c:pt idx="0">
                  <c:v>LATE NIGHT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'Order Level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Analysis'!$D$7:$D$58</c:f>
              <c:numCache>
                <c:formatCode>General</c:formatCode>
                <c:ptCount val="52"/>
                <c:pt idx="0">
                  <c:v>4</c:v>
                </c:pt>
                <c:pt idx="1">
                  <c:v>2</c:v>
                </c:pt>
                <c:pt idx="5">
                  <c:v>2</c:v>
                </c:pt>
                <c:pt idx="7">
                  <c:v>1</c:v>
                </c:pt>
                <c:pt idx="9">
                  <c:v>12</c:v>
                </c:pt>
                <c:pt idx="10">
                  <c:v>1</c:v>
                </c:pt>
                <c:pt idx="11">
                  <c:v>15</c:v>
                </c:pt>
                <c:pt idx="12">
                  <c:v>1</c:v>
                </c:pt>
                <c:pt idx="14">
                  <c:v>36</c:v>
                </c:pt>
                <c:pt idx="15">
                  <c:v>6</c:v>
                </c:pt>
                <c:pt idx="16">
                  <c:v>1</c:v>
                </c:pt>
                <c:pt idx="17">
                  <c:v>7</c:v>
                </c:pt>
                <c:pt idx="18">
                  <c:v>5</c:v>
                </c:pt>
                <c:pt idx="19">
                  <c:v>1</c:v>
                </c:pt>
                <c:pt idx="21">
                  <c:v>1</c:v>
                </c:pt>
                <c:pt idx="22">
                  <c:v>1</c:v>
                </c:pt>
                <c:pt idx="23">
                  <c:v>1</c:v>
                </c:pt>
                <c:pt idx="24">
                  <c:v>1</c:v>
                </c:pt>
                <c:pt idx="25">
                  <c:v>1</c:v>
                </c:pt>
                <c:pt idx="26">
                  <c:v>73</c:v>
                </c:pt>
                <c:pt idx="27">
                  <c:v>953</c:v>
                </c:pt>
                <c:pt idx="28">
                  <c:v>2</c:v>
                </c:pt>
                <c:pt idx="29">
                  <c:v>346</c:v>
                </c:pt>
                <c:pt idx="31">
                  <c:v>1</c:v>
                </c:pt>
                <c:pt idx="32">
                  <c:v>1</c:v>
                </c:pt>
                <c:pt idx="33">
                  <c:v>1</c:v>
                </c:pt>
                <c:pt idx="35">
                  <c:v>6</c:v>
                </c:pt>
                <c:pt idx="37">
                  <c:v>35</c:v>
                </c:pt>
                <c:pt idx="38">
                  <c:v>57</c:v>
                </c:pt>
                <c:pt idx="41">
                  <c:v>13</c:v>
                </c:pt>
                <c:pt idx="45">
                  <c:v>1</c:v>
                </c:pt>
                <c:pt idx="48">
                  <c:v>1</c:v>
                </c:pt>
              </c:numCache>
            </c:numRef>
          </c:val>
          <c:extLst>
            <c:ext xmlns:c16="http://schemas.microsoft.com/office/drawing/2014/chart" uri="{C3380CC4-5D6E-409C-BE32-E72D297353CC}">
              <c16:uniqueId val="{00000002-9326-46EB-9D98-00DD348C6E2C}"/>
            </c:ext>
          </c:extLst>
        </c:ser>
        <c:ser>
          <c:idx val="3"/>
          <c:order val="3"/>
          <c:tx>
            <c:strRef>
              <c:f>'Order Level Analysis'!$E$5:$E$6</c:f>
              <c:strCache>
                <c:ptCount val="1"/>
                <c:pt idx="0">
                  <c:v>MORNING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'Order Level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Analysis'!$E$7:$E$58</c:f>
              <c:numCache>
                <c:formatCode>General</c:formatCode>
                <c:ptCount val="52"/>
                <c:pt idx="0">
                  <c:v>6</c:v>
                </c:pt>
                <c:pt idx="3">
                  <c:v>1</c:v>
                </c:pt>
                <c:pt idx="5">
                  <c:v>7</c:v>
                </c:pt>
                <c:pt idx="6">
                  <c:v>6</c:v>
                </c:pt>
                <c:pt idx="8">
                  <c:v>1</c:v>
                </c:pt>
                <c:pt idx="9">
                  <c:v>27</c:v>
                </c:pt>
                <c:pt idx="11">
                  <c:v>11</c:v>
                </c:pt>
                <c:pt idx="12">
                  <c:v>2</c:v>
                </c:pt>
                <c:pt idx="13">
                  <c:v>1</c:v>
                </c:pt>
                <c:pt idx="14">
                  <c:v>132</c:v>
                </c:pt>
                <c:pt idx="15">
                  <c:v>10</c:v>
                </c:pt>
                <c:pt idx="17">
                  <c:v>3</c:v>
                </c:pt>
                <c:pt idx="18">
                  <c:v>7</c:v>
                </c:pt>
                <c:pt idx="20">
                  <c:v>1</c:v>
                </c:pt>
                <c:pt idx="24">
                  <c:v>3</c:v>
                </c:pt>
                <c:pt idx="26">
                  <c:v>382</c:v>
                </c:pt>
                <c:pt idx="27">
                  <c:v>3749</c:v>
                </c:pt>
                <c:pt idx="28">
                  <c:v>1</c:v>
                </c:pt>
                <c:pt idx="29">
                  <c:v>868</c:v>
                </c:pt>
                <c:pt idx="30">
                  <c:v>1</c:v>
                </c:pt>
                <c:pt idx="31">
                  <c:v>1</c:v>
                </c:pt>
                <c:pt idx="32">
                  <c:v>2</c:v>
                </c:pt>
                <c:pt idx="33">
                  <c:v>2</c:v>
                </c:pt>
                <c:pt idx="37">
                  <c:v>25</c:v>
                </c:pt>
                <c:pt idx="38">
                  <c:v>118</c:v>
                </c:pt>
                <c:pt idx="39">
                  <c:v>1</c:v>
                </c:pt>
                <c:pt idx="40">
                  <c:v>1</c:v>
                </c:pt>
                <c:pt idx="41">
                  <c:v>18</c:v>
                </c:pt>
                <c:pt idx="42">
                  <c:v>1</c:v>
                </c:pt>
                <c:pt idx="51">
                  <c:v>1</c:v>
                </c:pt>
              </c:numCache>
            </c:numRef>
          </c:val>
          <c:extLst>
            <c:ext xmlns:c16="http://schemas.microsoft.com/office/drawing/2014/chart" uri="{C3380CC4-5D6E-409C-BE32-E72D297353CC}">
              <c16:uniqueId val="{00000003-9326-46EB-9D98-00DD348C6E2C}"/>
            </c:ext>
          </c:extLst>
        </c:ser>
        <c:ser>
          <c:idx val="4"/>
          <c:order val="4"/>
          <c:tx>
            <c:strRef>
              <c:f>'Order Level Analysis'!$F$5:$F$6</c:f>
              <c:strCache>
                <c:ptCount val="1"/>
                <c:pt idx="0">
                  <c:v>NIGHT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strRef>
              <c:f>'Order Level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Analysis'!$F$7:$F$58</c:f>
              <c:numCache>
                <c:formatCode>General</c:formatCode>
                <c:ptCount val="52"/>
                <c:pt idx="0">
                  <c:v>4</c:v>
                </c:pt>
                <c:pt idx="1">
                  <c:v>2</c:v>
                </c:pt>
                <c:pt idx="2">
                  <c:v>1</c:v>
                </c:pt>
                <c:pt idx="3">
                  <c:v>2</c:v>
                </c:pt>
                <c:pt idx="4">
                  <c:v>1</c:v>
                </c:pt>
                <c:pt idx="5">
                  <c:v>15</c:v>
                </c:pt>
                <c:pt idx="6">
                  <c:v>1</c:v>
                </c:pt>
                <c:pt idx="8">
                  <c:v>1</c:v>
                </c:pt>
                <c:pt idx="9">
                  <c:v>36</c:v>
                </c:pt>
                <c:pt idx="10">
                  <c:v>1</c:v>
                </c:pt>
                <c:pt idx="11">
                  <c:v>39</c:v>
                </c:pt>
                <c:pt idx="12">
                  <c:v>1</c:v>
                </c:pt>
                <c:pt idx="14">
                  <c:v>125</c:v>
                </c:pt>
                <c:pt idx="15">
                  <c:v>10</c:v>
                </c:pt>
                <c:pt idx="17">
                  <c:v>11</c:v>
                </c:pt>
                <c:pt idx="18">
                  <c:v>8</c:v>
                </c:pt>
                <c:pt idx="22">
                  <c:v>3</c:v>
                </c:pt>
                <c:pt idx="23">
                  <c:v>1</c:v>
                </c:pt>
                <c:pt idx="24">
                  <c:v>1</c:v>
                </c:pt>
                <c:pt idx="26">
                  <c:v>250</c:v>
                </c:pt>
                <c:pt idx="27">
                  <c:v>3582</c:v>
                </c:pt>
                <c:pt idx="28">
                  <c:v>2</c:v>
                </c:pt>
                <c:pt idx="29">
                  <c:v>936</c:v>
                </c:pt>
                <c:pt idx="31">
                  <c:v>1</c:v>
                </c:pt>
                <c:pt idx="32">
                  <c:v>1</c:v>
                </c:pt>
                <c:pt idx="35">
                  <c:v>2</c:v>
                </c:pt>
                <c:pt idx="36">
                  <c:v>1</c:v>
                </c:pt>
                <c:pt idx="37">
                  <c:v>37</c:v>
                </c:pt>
                <c:pt idx="38">
                  <c:v>105</c:v>
                </c:pt>
                <c:pt idx="39">
                  <c:v>1</c:v>
                </c:pt>
                <c:pt idx="41">
                  <c:v>13</c:v>
                </c:pt>
                <c:pt idx="42">
                  <c:v>1</c:v>
                </c:pt>
                <c:pt idx="45">
                  <c:v>10</c:v>
                </c:pt>
                <c:pt idx="46">
                  <c:v>1</c:v>
                </c:pt>
                <c:pt idx="50">
                  <c:v>2</c:v>
                </c:pt>
                <c:pt idx="51">
                  <c:v>1</c:v>
                </c:pt>
              </c:numCache>
            </c:numRef>
          </c:val>
          <c:extLst>
            <c:ext xmlns:c16="http://schemas.microsoft.com/office/drawing/2014/chart" uri="{C3380CC4-5D6E-409C-BE32-E72D297353CC}">
              <c16:uniqueId val="{00000004-9326-46EB-9D98-00DD348C6E2C}"/>
            </c:ext>
          </c:extLst>
        </c:ser>
        <c:dLbls>
          <c:showLegendKey val="0"/>
          <c:showVal val="0"/>
          <c:showCatName val="0"/>
          <c:showSerName val="0"/>
          <c:showPercent val="0"/>
          <c:showBubbleSize val="0"/>
        </c:dLbls>
        <c:gapWidth val="100"/>
        <c:overlap val="-24"/>
        <c:axId val="1146697584"/>
        <c:axId val="191772880"/>
      </c:barChart>
      <c:catAx>
        <c:axId val="11466975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Delivery area</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1772880"/>
        <c:crosses val="autoZero"/>
        <c:auto val="1"/>
        <c:lblAlgn val="ctr"/>
        <c:lblOffset val="100"/>
        <c:noMultiLvlLbl val="0"/>
      </c:catAx>
      <c:valAx>
        <c:axId val="19177288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46697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Lifetime</a:t>
            </a:r>
            <a:r>
              <a:rPr lang="en-US" baseline="0" dirty="0"/>
              <a:t> Value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Analysis'!$F$5</c:f>
              <c:strCache>
                <c:ptCount val="1"/>
                <c:pt idx="0">
                  <c:v>Total</c:v>
                </c:pt>
              </c:strCache>
            </c:strRef>
          </c:tx>
          <c:spPr>
            <a:solidFill>
              <a:schemeClr val="accent1"/>
            </a:solidFill>
            <a:ln>
              <a:noFill/>
            </a:ln>
            <a:effectLst/>
          </c:spPr>
          <c:invertIfNegative val="0"/>
          <c:cat>
            <c:strRef>
              <c:f>'Customer Level Analysis'!$E$6:$E$3755</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Analysis'!$F$6:$F$3755</c:f>
              <c:numCache>
                <c:formatCode>_ * #,##0_ ;_ * \-#,##0_ ;_ * "-"??_ ;_ @_ </c:formatCode>
                <c:ptCount val="3750"/>
                <c:pt idx="0">
                  <c:v>270</c:v>
                </c:pt>
                <c:pt idx="1">
                  <c:v>381</c:v>
                </c:pt>
                <c:pt idx="2">
                  <c:v>80</c:v>
                </c:pt>
                <c:pt idx="3">
                  <c:v>771</c:v>
                </c:pt>
                <c:pt idx="4">
                  <c:v>827</c:v>
                </c:pt>
                <c:pt idx="5">
                  <c:v>258</c:v>
                </c:pt>
                <c:pt idx="6">
                  <c:v>540</c:v>
                </c:pt>
                <c:pt idx="7">
                  <c:v>15949</c:v>
                </c:pt>
                <c:pt idx="8">
                  <c:v>1724</c:v>
                </c:pt>
                <c:pt idx="9">
                  <c:v>3867</c:v>
                </c:pt>
                <c:pt idx="10">
                  <c:v>521</c:v>
                </c:pt>
                <c:pt idx="11">
                  <c:v>493</c:v>
                </c:pt>
                <c:pt idx="12">
                  <c:v>2204</c:v>
                </c:pt>
                <c:pt idx="13">
                  <c:v>2520</c:v>
                </c:pt>
                <c:pt idx="14">
                  <c:v>1782</c:v>
                </c:pt>
                <c:pt idx="15">
                  <c:v>10613</c:v>
                </c:pt>
                <c:pt idx="16">
                  <c:v>65</c:v>
                </c:pt>
                <c:pt idx="17">
                  <c:v>154</c:v>
                </c:pt>
                <c:pt idx="18">
                  <c:v>1365</c:v>
                </c:pt>
                <c:pt idx="19">
                  <c:v>2626</c:v>
                </c:pt>
                <c:pt idx="20">
                  <c:v>3153</c:v>
                </c:pt>
                <c:pt idx="21">
                  <c:v>1515</c:v>
                </c:pt>
                <c:pt idx="22">
                  <c:v>954</c:v>
                </c:pt>
                <c:pt idx="23">
                  <c:v>663</c:v>
                </c:pt>
                <c:pt idx="24">
                  <c:v>5639</c:v>
                </c:pt>
                <c:pt idx="25">
                  <c:v>12112</c:v>
                </c:pt>
                <c:pt idx="26">
                  <c:v>955</c:v>
                </c:pt>
                <c:pt idx="27">
                  <c:v>406</c:v>
                </c:pt>
                <c:pt idx="28">
                  <c:v>2179</c:v>
                </c:pt>
                <c:pt idx="29">
                  <c:v>601</c:v>
                </c:pt>
                <c:pt idx="30">
                  <c:v>224</c:v>
                </c:pt>
                <c:pt idx="31">
                  <c:v>319</c:v>
                </c:pt>
                <c:pt idx="32">
                  <c:v>41736</c:v>
                </c:pt>
                <c:pt idx="33">
                  <c:v>1247</c:v>
                </c:pt>
                <c:pt idx="34">
                  <c:v>3096</c:v>
                </c:pt>
                <c:pt idx="35">
                  <c:v>1346</c:v>
                </c:pt>
                <c:pt idx="36">
                  <c:v>381</c:v>
                </c:pt>
                <c:pt idx="37">
                  <c:v>6983</c:v>
                </c:pt>
                <c:pt idx="38">
                  <c:v>3489</c:v>
                </c:pt>
                <c:pt idx="39">
                  <c:v>65</c:v>
                </c:pt>
                <c:pt idx="40">
                  <c:v>1965</c:v>
                </c:pt>
                <c:pt idx="41">
                  <c:v>236</c:v>
                </c:pt>
                <c:pt idx="42">
                  <c:v>550</c:v>
                </c:pt>
                <c:pt idx="43">
                  <c:v>75</c:v>
                </c:pt>
                <c:pt idx="44">
                  <c:v>276</c:v>
                </c:pt>
                <c:pt idx="45">
                  <c:v>928</c:v>
                </c:pt>
                <c:pt idx="46">
                  <c:v>544</c:v>
                </c:pt>
                <c:pt idx="47">
                  <c:v>1001</c:v>
                </c:pt>
                <c:pt idx="48">
                  <c:v>428</c:v>
                </c:pt>
                <c:pt idx="49">
                  <c:v>1526</c:v>
                </c:pt>
                <c:pt idx="50">
                  <c:v>1326</c:v>
                </c:pt>
                <c:pt idx="51">
                  <c:v>229</c:v>
                </c:pt>
                <c:pt idx="52">
                  <c:v>2842</c:v>
                </c:pt>
                <c:pt idx="53">
                  <c:v>133</c:v>
                </c:pt>
                <c:pt idx="54">
                  <c:v>1925</c:v>
                </c:pt>
                <c:pt idx="55">
                  <c:v>48</c:v>
                </c:pt>
                <c:pt idx="56">
                  <c:v>392</c:v>
                </c:pt>
                <c:pt idx="57">
                  <c:v>1477</c:v>
                </c:pt>
                <c:pt idx="58">
                  <c:v>149</c:v>
                </c:pt>
                <c:pt idx="59">
                  <c:v>8001</c:v>
                </c:pt>
                <c:pt idx="60">
                  <c:v>20</c:v>
                </c:pt>
                <c:pt idx="61">
                  <c:v>1862</c:v>
                </c:pt>
                <c:pt idx="62">
                  <c:v>110</c:v>
                </c:pt>
                <c:pt idx="63">
                  <c:v>7987</c:v>
                </c:pt>
                <c:pt idx="64">
                  <c:v>428</c:v>
                </c:pt>
                <c:pt idx="65">
                  <c:v>1241</c:v>
                </c:pt>
                <c:pt idx="66">
                  <c:v>530</c:v>
                </c:pt>
                <c:pt idx="67">
                  <c:v>8518</c:v>
                </c:pt>
                <c:pt idx="68">
                  <c:v>15040</c:v>
                </c:pt>
                <c:pt idx="69">
                  <c:v>111</c:v>
                </c:pt>
                <c:pt idx="70">
                  <c:v>298</c:v>
                </c:pt>
                <c:pt idx="71">
                  <c:v>945</c:v>
                </c:pt>
                <c:pt idx="72">
                  <c:v>669</c:v>
                </c:pt>
                <c:pt idx="73">
                  <c:v>265</c:v>
                </c:pt>
                <c:pt idx="74">
                  <c:v>2066</c:v>
                </c:pt>
                <c:pt idx="75">
                  <c:v>2536</c:v>
                </c:pt>
                <c:pt idx="76">
                  <c:v>105</c:v>
                </c:pt>
                <c:pt idx="77">
                  <c:v>808</c:v>
                </c:pt>
                <c:pt idx="78">
                  <c:v>10110</c:v>
                </c:pt>
                <c:pt idx="79">
                  <c:v>3197</c:v>
                </c:pt>
                <c:pt idx="80">
                  <c:v>1015</c:v>
                </c:pt>
                <c:pt idx="81">
                  <c:v>1126</c:v>
                </c:pt>
                <c:pt idx="82">
                  <c:v>453</c:v>
                </c:pt>
                <c:pt idx="83">
                  <c:v>4405</c:v>
                </c:pt>
                <c:pt idx="84">
                  <c:v>891</c:v>
                </c:pt>
                <c:pt idx="85">
                  <c:v>5043</c:v>
                </c:pt>
                <c:pt idx="86">
                  <c:v>548</c:v>
                </c:pt>
                <c:pt idx="87">
                  <c:v>3563</c:v>
                </c:pt>
                <c:pt idx="88">
                  <c:v>958</c:v>
                </c:pt>
                <c:pt idx="89">
                  <c:v>322</c:v>
                </c:pt>
                <c:pt idx="90">
                  <c:v>64062</c:v>
                </c:pt>
                <c:pt idx="91">
                  <c:v>5386</c:v>
                </c:pt>
                <c:pt idx="92">
                  <c:v>2658</c:v>
                </c:pt>
                <c:pt idx="93">
                  <c:v>11294</c:v>
                </c:pt>
                <c:pt idx="94">
                  <c:v>280</c:v>
                </c:pt>
                <c:pt idx="95">
                  <c:v>1539</c:v>
                </c:pt>
                <c:pt idx="96">
                  <c:v>1961</c:v>
                </c:pt>
                <c:pt idx="97">
                  <c:v>708</c:v>
                </c:pt>
                <c:pt idx="98">
                  <c:v>1475</c:v>
                </c:pt>
                <c:pt idx="99">
                  <c:v>631</c:v>
                </c:pt>
                <c:pt idx="100">
                  <c:v>1240</c:v>
                </c:pt>
                <c:pt idx="101">
                  <c:v>1072</c:v>
                </c:pt>
                <c:pt idx="102">
                  <c:v>299</c:v>
                </c:pt>
                <c:pt idx="103">
                  <c:v>180</c:v>
                </c:pt>
                <c:pt idx="104">
                  <c:v>4793</c:v>
                </c:pt>
                <c:pt idx="105">
                  <c:v>185</c:v>
                </c:pt>
                <c:pt idx="106">
                  <c:v>378</c:v>
                </c:pt>
                <c:pt idx="107">
                  <c:v>1839</c:v>
                </c:pt>
                <c:pt idx="108">
                  <c:v>2407</c:v>
                </c:pt>
                <c:pt idx="109">
                  <c:v>11407</c:v>
                </c:pt>
                <c:pt idx="110">
                  <c:v>13983</c:v>
                </c:pt>
                <c:pt idx="111">
                  <c:v>396</c:v>
                </c:pt>
                <c:pt idx="112">
                  <c:v>9602</c:v>
                </c:pt>
                <c:pt idx="113">
                  <c:v>19663</c:v>
                </c:pt>
                <c:pt idx="114">
                  <c:v>203</c:v>
                </c:pt>
                <c:pt idx="115">
                  <c:v>12678</c:v>
                </c:pt>
                <c:pt idx="116">
                  <c:v>3817</c:v>
                </c:pt>
                <c:pt idx="117">
                  <c:v>442</c:v>
                </c:pt>
                <c:pt idx="118">
                  <c:v>50</c:v>
                </c:pt>
                <c:pt idx="119">
                  <c:v>2224</c:v>
                </c:pt>
                <c:pt idx="120">
                  <c:v>611</c:v>
                </c:pt>
                <c:pt idx="121">
                  <c:v>557</c:v>
                </c:pt>
                <c:pt idx="122">
                  <c:v>1036</c:v>
                </c:pt>
                <c:pt idx="123">
                  <c:v>670</c:v>
                </c:pt>
                <c:pt idx="124">
                  <c:v>34224</c:v>
                </c:pt>
                <c:pt idx="125">
                  <c:v>868</c:v>
                </c:pt>
                <c:pt idx="126">
                  <c:v>190</c:v>
                </c:pt>
                <c:pt idx="127">
                  <c:v>710</c:v>
                </c:pt>
                <c:pt idx="128">
                  <c:v>2465</c:v>
                </c:pt>
                <c:pt idx="129">
                  <c:v>23796</c:v>
                </c:pt>
                <c:pt idx="130">
                  <c:v>675</c:v>
                </c:pt>
                <c:pt idx="131">
                  <c:v>1856</c:v>
                </c:pt>
                <c:pt idx="132">
                  <c:v>1988</c:v>
                </c:pt>
                <c:pt idx="133">
                  <c:v>1675</c:v>
                </c:pt>
                <c:pt idx="134">
                  <c:v>6143</c:v>
                </c:pt>
                <c:pt idx="135">
                  <c:v>1179</c:v>
                </c:pt>
                <c:pt idx="136">
                  <c:v>949</c:v>
                </c:pt>
                <c:pt idx="137">
                  <c:v>1421</c:v>
                </c:pt>
                <c:pt idx="138">
                  <c:v>1877</c:v>
                </c:pt>
                <c:pt idx="139">
                  <c:v>23858</c:v>
                </c:pt>
                <c:pt idx="140">
                  <c:v>424</c:v>
                </c:pt>
                <c:pt idx="141">
                  <c:v>270</c:v>
                </c:pt>
                <c:pt idx="142">
                  <c:v>750</c:v>
                </c:pt>
                <c:pt idx="143">
                  <c:v>3029</c:v>
                </c:pt>
                <c:pt idx="144">
                  <c:v>99</c:v>
                </c:pt>
                <c:pt idx="145">
                  <c:v>1217</c:v>
                </c:pt>
                <c:pt idx="146">
                  <c:v>5275</c:v>
                </c:pt>
                <c:pt idx="147">
                  <c:v>8911</c:v>
                </c:pt>
                <c:pt idx="148">
                  <c:v>2958</c:v>
                </c:pt>
                <c:pt idx="149">
                  <c:v>2405</c:v>
                </c:pt>
                <c:pt idx="150">
                  <c:v>3731</c:v>
                </c:pt>
                <c:pt idx="151">
                  <c:v>1272</c:v>
                </c:pt>
                <c:pt idx="152">
                  <c:v>616</c:v>
                </c:pt>
                <c:pt idx="153">
                  <c:v>2734</c:v>
                </c:pt>
                <c:pt idx="154">
                  <c:v>570</c:v>
                </c:pt>
                <c:pt idx="155">
                  <c:v>145</c:v>
                </c:pt>
                <c:pt idx="156">
                  <c:v>344</c:v>
                </c:pt>
                <c:pt idx="157">
                  <c:v>8613</c:v>
                </c:pt>
                <c:pt idx="158">
                  <c:v>2656</c:v>
                </c:pt>
                <c:pt idx="159">
                  <c:v>2049</c:v>
                </c:pt>
                <c:pt idx="160">
                  <c:v>66</c:v>
                </c:pt>
                <c:pt idx="161">
                  <c:v>165</c:v>
                </c:pt>
                <c:pt idx="162">
                  <c:v>260</c:v>
                </c:pt>
                <c:pt idx="163">
                  <c:v>1308</c:v>
                </c:pt>
                <c:pt idx="164">
                  <c:v>2574</c:v>
                </c:pt>
                <c:pt idx="165">
                  <c:v>591</c:v>
                </c:pt>
                <c:pt idx="166">
                  <c:v>206</c:v>
                </c:pt>
                <c:pt idx="167">
                  <c:v>398</c:v>
                </c:pt>
                <c:pt idx="168">
                  <c:v>117</c:v>
                </c:pt>
                <c:pt idx="169">
                  <c:v>711</c:v>
                </c:pt>
                <c:pt idx="170">
                  <c:v>12684</c:v>
                </c:pt>
                <c:pt idx="171">
                  <c:v>429</c:v>
                </c:pt>
                <c:pt idx="172">
                  <c:v>10995</c:v>
                </c:pt>
                <c:pt idx="173">
                  <c:v>954</c:v>
                </c:pt>
                <c:pt idx="174">
                  <c:v>1390</c:v>
                </c:pt>
                <c:pt idx="175">
                  <c:v>386</c:v>
                </c:pt>
                <c:pt idx="176">
                  <c:v>5151</c:v>
                </c:pt>
                <c:pt idx="177">
                  <c:v>1100</c:v>
                </c:pt>
                <c:pt idx="178">
                  <c:v>700</c:v>
                </c:pt>
                <c:pt idx="179">
                  <c:v>427</c:v>
                </c:pt>
                <c:pt idx="180">
                  <c:v>283</c:v>
                </c:pt>
                <c:pt idx="181">
                  <c:v>858</c:v>
                </c:pt>
                <c:pt idx="182">
                  <c:v>855</c:v>
                </c:pt>
                <c:pt idx="183">
                  <c:v>3925</c:v>
                </c:pt>
                <c:pt idx="184">
                  <c:v>4140</c:v>
                </c:pt>
                <c:pt idx="185">
                  <c:v>470</c:v>
                </c:pt>
                <c:pt idx="186">
                  <c:v>318</c:v>
                </c:pt>
                <c:pt idx="187">
                  <c:v>3182</c:v>
                </c:pt>
                <c:pt idx="188">
                  <c:v>12503</c:v>
                </c:pt>
                <c:pt idx="189">
                  <c:v>551</c:v>
                </c:pt>
                <c:pt idx="190">
                  <c:v>334</c:v>
                </c:pt>
                <c:pt idx="191">
                  <c:v>321</c:v>
                </c:pt>
                <c:pt idx="192">
                  <c:v>692</c:v>
                </c:pt>
                <c:pt idx="193">
                  <c:v>335</c:v>
                </c:pt>
                <c:pt idx="194">
                  <c:v>288</c:v>
                </c:pt>
                <c:pt idx="195">
                  <c:v>626</c:v>
                </c:pt>
                <c:pt idx="196">
                  <c:v>109</c:v>
                </c:pt>
                <c:pt idx="197">
                  <c:v>280</c:v>
                </c:pt>
                <c:pt idx="198">
                  <c:v>1338</c:v>
                </c:pt>
                <c:pt idx="199">
                  <c:v>1537</c:v>
                </c:pt>
                <c:pt idx="200">
                  <c:v>640</c:v>
                </c:pt>
                <c:pt idx="201">
                  <c:v>706</c:v>
                </c:pt>
                <c:pt idx="202">
                  <c:v>477</c:v>
                </c:pt>
                <c:pt idx="203">
                  <c:v>2967</c:v>
                </c:pt>
                <c:pt idx="204">
                  <c:v>2184</c:v>
                </c:pt>
                <c:pt idx="205">
                  <c:v>274</c:v>
                </c:pt>
                <c:pt idx="206">
                  <c:v>15</c:v>
                </c:pt>
                <c:pt idx="207">
                  <c:v>107</c:v>
                </c:pt>
                <c:pt idx="208">
                  <c:v>1929</c:v>
                </c:pt>
                <c:pt idx="209">
                  <c:v>758</c:v>
                </c:pt>
                <c:pt idx="210">
                  <c:v>3636</c:v>
                </c:pt>
                <c:pt idx="211">
                  <c:v>600</c:v>
                </c:pt>
                <c:pt idx="212">
                  <c:v>534</c:v>
                </c:pt>
                <c:pt idx="213">
                  <c:v>3763</c:v>
                </c:pt>
                <c:pt idx="214">
                  <c:v>825</c:v>
                </c:pt>
                <c:pt idx="215">
                  <c:v>1321</c:v>
                </c:pt>
                <c:pt idx="216">
                  <c:v>250</c:v>
                </c:pt>
                <c:pt idx="217">
                  <c:v>1100</c:v>
                </c:pt>
                <c:pt idx="218">
                  <c:v>1720</c:v>
                </c:pt>
                <c:pt idx="219">
                  <c:v>383</c:v>
                </c:pt>
                <c:pt idx="220">
                  <c:v>110</c:v>
                </c:pt>
                <c:pt idx="221">
                  <c:v>335</c:v>
                </c:pt>
                <c:pt idx="222">
                  <c:v>5076</c:v>
                </c:pt>
                <c:pt idx="223">
                  <c:v>505</c:v>
                </c:pt>
                <c:pt idx="224">
                  <c:v>1170</c:v>
                </c:pt>
                <c:pt idx="225">
                  <c:v>1416</c:v>
                </c:pt>
                <c:pt idx="226">
                  <c:v>384</c:v>
                </c:pt>
                <c:pt idx="227">
                  <c:v>165</c:v>
                </c:pt>
                <c:pt idx="228">
                  <c:v>335</c:v>
                </c:pt>
                <c:pt idx="229">
                  <c:v>392</c:v>
                </c:pt>
                <c:pt idx="230">
                  <c:v>1945</c:v>
                </c:pt>
                <c:pt idx="231">
                  <c:v>2938</c:v>
                </c:pt>
                <c:pt idx="232">
                  <c:v>200</c:v>
                </c:pt>
                <c:pt idx="233">
                  <c:v>503</c:v>
                </c:pt>
                <c:pt idx="234">
                  <c:v>315</c:v>
                </c:pt>
                <c:pt idx="235">
                  <c:v>206</c:v>
                </c:pt>
                <c:pt idx="236">
                  <c:v>8911</c:v>
                </c:pt>
                <c:pt idx="237">
                  <c:v>1937</c:v>
                </c:pt>
                <c:pt idx="238">
                  <c:v>1136</c:v>
                </c:pt>
                <c:pt idx="239">
                  <c:v>75</c:v>
                </c:pt>
                <c:pt idx="240">
                  <c:v>16930</c:v>
                </c:pt>
                <c:pt idx="241">
                  <c:v>6318</c:v>
                </c:pt>
                <c:pt idx="242">
                  <c:v>359</c:v>
                </c:pt>
                <c:pt idx="243">
                  <c:v>1124</c:v>
                </c:pt>
                <c:pt idx="244">
                  <c:v>2180</c:v>
                </c:pt>
                <c:pt idx="245">
                  <c:v>0</c:v>
                </c:pt>
                <c:pt idx="246">
                  <c:v>717</c:v>
                </c:pt>
                <c:pt idx="247">
                  <c:v>200</c:v>
                </c:pt>
                <c:pt idx="248">
                  <c:v>339</c:v>
                </c:pt>
                <c:pt idx="249">
                  <c:v>1299</c:v>
                </c:pt>
                <c:pt idx="250">
                  <c:v>1176</c:v>
                </c:pt>
                <c:pt idx="251">
                  <c:v>7247</c:v>
                </c:pt>
                <c:pt idx="252">
                  <c:v>297</c:v>
                </c:pt>
                <c:pt idx="253">
                  <c:v>13580</c:v>
                </c:pt>
                <c:pt idx="254">
                  <c:v>5858</c:v>
                </c:pt>
                <c:pt idx="255">
                  <c:v>305</c:v>
                </c:pt>
                <c:pt idx="256">
                  <c:v>449</c:v>
                </c:pt>
                <c:pt idx="257">
                  <c:v>734</c:v>
                </c:pt>
                <c:pt idx="258">
                  <c:v>1954</c:v>
                </c:pt>
                <c:pt idx="259">
                  <c:v>190</c:v>
                </c:pt>
                <c:pt idx="260">
                  <c:v>7144</c:v>
                </c:pt>
                <c:pt idx="261">
                  <c:v>82</c:v>
                </c:pt>
                <c:pt idx="262">
                  <c:v>516</c:v>
                </c:pt>
                <c:pt idx="263">
                  <c:v>1448</c:v>
                </c:pt>
                <c:pt idx="264">
                  <c:v>2263</c:v>
                </c:pt>
                <c:pt idx="265">
                  <c:v>220</c:v>
                </c:pt>
                <c:pt idx="266">
                  <c:v>6567</c:v>
                </c:pt>
                <c:pt idx="267">
                  <c:v>768</c:v>
                </c:pt>
                <c:pt idx="268">
                  <c:v>252</c:v>
                </c:pt>
                <c:pt idx="269">
                  <c:v>986</c:v>
                </c:pt>
                <c:pt idx="270">
                  <c:v>5990</c:v>
                </c:pt>
                <c:pt idx="271">
                  <c:v>655</c:v>
                </c:pt>
                <c:pt idx="272">
                  <c:v>129</c:v>
                </c:pt>
                <c:pt idx="273">
                  <c:v>115</c:v>
                </c:pt>
                <c:pt idx="274">
                  <c:v>123</c:v>
                </c:pt>
                <c:pt idx="275">
                  <c:v>38</c:v>
                </c:pt>
                <c:pt idx="276">
                  <c:v>950</c:v>
                </c:pt>
                <c:pt idx="277">
                  <c:v>200</c:v>
                </c:pt>
                <c:pt idx="278">
                  <c:v>165</c:v>
                </c:pt>
                <c:pt idx="279">
                  <c:v>515</c:v>
                </c:pt>
                <c:pt idx="280">
                  <c:v>419</c:v>
                </c:pt>
                <c:pt idx="281">
                  <c:v>711</c:v>
                </c:pt>
                <c:pt idx="282">
                  <c:v>4122</c:v>
                </c:pt>
                <c:pt idx="283">
                  <c:v>836</c:v>
                </c:pt>
                <c:pt idx="284">
                  <c:v>315</c:v>
                </c:pt>
                <c:pt idx="285">
                  <c:v>283</c:v>
                </c:pt>
                <c:pt idx="286">
                  <c:v>958</c:v>
                </c:pt>
                <c:pt idx="287">
                  <c:v>451</c:v>
                </c:pt>
                <c:pt idx="288">
                  <c:v>3834</c:v>
                </c:pt>
                <c:pt idx="289">
                  <c:v>9535</c:v>
                </c:pt>
                <c:pt idx="290">
                  <c:v>275</c:v>
                </c:pt>
                <c:pt idx="291">
                  <c:v>305</c:v>
                </c:pt>
                <c:pt idx="292">
                  <c:v>185</c:v>
                </c:pt>
                <c:pt idx="293">
                  <c:v>3088</c:v>
                </c:pt>
                <c:pt idx="294">
                  <c:v>867</c:v>
                </c:pt>
                <c:pt idx="295">
                  <c:v>4257</c:v>
                </c:pt>
                <c:pt idx="296">
                  <c:v>4014</c:v>
                </c:pt>
                <c:pt idx="297">
                  <c:v>816</c:v>
                </c:pt>
                <c:pt idx="298">
                  <c:v>736</c:v>
                </c:pt>
                <c:pt idx="299">
                  <c:v>0</c:v>
                </c:pt>
                <c:pt idx="300">
                  <c:v>97</c:v>
                </c:pt>
                <c:pt idx="301">
                  <c:v>626</c:v>
                </c:pt>
                <c:pt idx="302">
                  <c:v>871</c:v>
                </c:pt>
                <c:pt idx="303">
                  <c:v>420</c:v>
                </c:pt>
                <c:pt idx="304">
                  <c:v>239</c:v>
                </c:pt>
                <c:pt idx="305">
                  <c:v>1037</c:v>
                </c:pt>
                <c:pt idx="306">
                  <c:v>9561</c:v>
                </c:pt>
                <c:pt idx="307">
                  <c:v>3746</c:v>
                </c:pt>
                <c:pt idx="308">
                  <c:v>2823</c:v>
                </c:pt>
                <c:pt idx="309">
                  <c:v>4333</c:v>
                </c:pt>
                <c:pt idx="310">
                  <c:v>212</c:v>
                </c:pt>
                <c:pt idx="311">
                  <c:v>958</c:v>
                </c:pt>
                <c:pt idx="312">
                  <c:v>1090</c:v>
                </c:pt>
                <c:pt idx="313">
                  <c:v>1542</c:v>
                </c:pt>
                <c:pt idx="314">
                  <c:v>392</c:v>
                </c:pt>
                <c:pt idx="315">
                  <c:v>623</c:v>
                </c:pt>
                <c:pt idx="316">
                  <c:v>218</c:v>
                </c:pt>
                <c:pt idx="317">
                  <c:v>1148</c:v>
                </c:pt>
                <c:pt idx="318">
                  <c:v>2255</c:v>
                </c:pt>
                <c:pt idx="319">
                  <c:v>2734</c:v>
                </c:pt>
                <c:pt idx="320">
                  <c:v>5260</c:v>
                </c:pt>
                <c:pt idx="321">
                  <c:v>160</c:v>
                </c:pt>
                <c:pt idx="322">
                  <c:v>2065</c:v>
                </c:pt>
                <c:pt idx="323">
                  <c:v>362</c:v>
                </c:pt>
                <c:pt idx="324">
                  <c:v>654</c:v>
                </c:pt>
                <c:pt idx="325">
                  <c:v>927</c:v>
                </c:pt>
                <c:pt idx="326">
                  <c:v>574</c:v>
                </c:pt>
                <c:pt idx="327">
                  <c:v>666</c:v>
                </c:pt>
                <c:pt idx="328">
                  <c:v>415</c:v>
                </c:pt>
                <c:pt idx="329">
                  <c:v>175</c:v>
                </c:pt>
                <c:pt idx="330">
                  <c:v>500</c:v>
                </c:pt>
                <c:pt idx="331">
                  <c:v>1290</c:v>
                </c:pt>
                <c:pt idx="332">
                  <c:v>3066</c:v>
                </c:pt>
                <c:pt idx="333">
                  <c:v>206</c:v>
                </c:pt>
                <c:pt idx="334">
                  <c:v>9615</c:v>
                </c:pt>
                <c:pt idx="335">
                  <c:v>122</c:v>
                </c:pt>
                <c:pt idx="336">
                  <c:v>888</c:v>
                </c:pt>
                <c:pt idx="337">
                  <c:v>2518</c:v>
                </c:pt>
                <c:pt idx="338">
                  <c:v>23530</c:v>
                </c:pt>
                <c:pt idx="339">
                  <c:v>4065</c:v>
                </c:pt>
                <c:pt idx="340">
                  <c:v>22</c:v>
                </c:pt>
                <c:pt idx="341">
                  <c:v>75</c:v>
                </c:pt>
                <c:pt idx="342">
                  <c:v>135</c:v>
                </c:pt>
                <c:pt idx="343">
                  <c:v>259</c:v>
                </c:pt>
                <c:pt idx="344">
                  <c:v>293</c:v>
                </c:pt>
                <c:pt idx="345">
                  <c:v>1373</c:v>
                </c:pt>
                <c:pt idx="346">
                  <c:v>494</c:v>
                </c:pt>
                <c:pt idx="347">
                  <c:v>1125</c:v>
                </c:pt>
                <c:pt idx="348">
                  <c:v>144</c:v>
                </c:pt>
                <c:pt idx="349">
                  <c:v>634</c:v>
                </c:pt>
                <c:pt idx="350">
                  <c:v>967</c:v>
                </c:pt>
                <c:pt idx="351">
                  <c:v>174</c:v>
                </c:pt>
                <c:pt idx="352">
                  <c:v>37440</c:v>
                </c:pt>
                <c:pt idx="353">
                  <c:v>22</c:v>
                </c:pt>
                <c:pt idx="354">
                  <c:v>181</c:v>
                </c:pt>
                <c:pt idx="355">
                  <c:v>1566</c:v>
                </c:pt>
                <c:pt idx="356">
                  <c:v>339</c:v>
                </c:pt>
                <c:pt idx="357">
                  <c:v>18362</c:v>
                </c:pt>
                <c:pt idx="358">
                  <c:v>241</c:v>
                </c:pt>
                <c:pt idx="359">
                  <c:v>355</c:v>
                </c:pt>
                <c:pt idx="360">
                  <c:v>8674</c:v>
                </c:pt>
                <c:pt idx="361">
                  <c:v>95</c:v>
                </c:pt>
                <c:pt idx="362">
                  <c:v>186</c:v>
                </c:pt>
                <c:pt idx="363">
                  <c:v>131</c:v>
                </c:pt>
                <c:pt idx="364">
                  <c:v>224</c:v>
                </c:pt>
                <c:pt idx="365">
                  <c:v>560</c:v>
                </c:pt>
                <c:pt idx="366">
                  <c:v>488</c:v>
                </c:pt>
                <c:pt idx="367">
                  <c:v>2639</c:v>
                </c:pt>
                <c:pt idx="368">
                  <c:v>126</c:v>
                </c:pt>
                <c:pt idx="369">
                  <c:v>150</c:v>
                </c:pt>
                <c:pt idx="370">
                  <c:v>2676</c:v>
                </c:pt>
                <c:pt idx="371">
                  <c:v>15199</c:v>
                </c:pt>
                <c:pt idx="372">
                  <c:v>4981</c:v>
                </c:pt>
                <c:pt idx="373">
                  <c:v>1582</c:v>
                </c:pt>
                <c:pt idx="374">
                  <c:v>318</c:v>
                </c:pt>
                <c:pt idx="375">
                  <c:v>206</c:v>
                </c:pt>
                <c:pt idx="376">
                  <c:v>4358</c:v>
                </c:pt>
                <c:pt idx="377">
                  <c:v>11969</c:v>
                </c:pt>
                <c:pt idx="378">
                  <c:v>366</c:v>
                </c:pt>
                <c:pt idx="379">
                  <c:v>1083</c:v>
                </c:pt>
                <c:pt idx="380">
                  <c:v>2653</c:v>
                </c:pt>
                <c:pt idx="381">
                  <c:v>448</c:v>
                </c:pt>
                <c:pt idx="382">
                  <c:v>3618</c:v>
                </c:pt>
                <c:pt idx="383">
                  <c:v>130</c:v>
                </c:pt>
                <c:pt idx="384">
                  <c:v>265</c:v>
                </c:pt>
                <c:pt idx="385">
                  <c:v>659</c:v>
                </c:pt>
                <c:pt idx="386">
                  <c:v>1171</c:v>
                </c:pt>
                <c:pt idx="387">
                  <c:v>2261</c:v>
                </c:pt>
                <c:pt idx="388">
                  <c:v>1262</c:v>
                </c:pt>
                <c:pt idx="389">
                  <c:v>1358</c:v>
                </c:pt>
                <c:pt idx="390">
                  <c:v>3213</c:v>
                </c:pt>
                <c:pt idx="391">
                  <c:v>4053</c:v>
                </c:pt>
                <c:pt idx="392">
                  <c:v>386</c:v>
                </c:pt>
                <c:pt idx="393">
                  <c:v>10469</c:v>
                </c:pt>
                <c:pt idx="394">
                  <c:v>830</c:v>
                </c:pt>
                <c:pt idx="395">
                  <c:v>318</c:v>
                </c:pt>
                <c:pt idx="396">
                  <c:v>158</c:v>
                </c:pt>
                <c:pt idx="397">
                  <c:v>930</c:v>
                </c:pt>
                <c:pt idx="398">
                  <c:v>416</c:v>
                </c:pt>
                <c:pt idx="399">
                  <c:v>902</c:v>
                </c:pt>
                <c:pt idx="400">
                  <c:v>5523</c:v>
                </c:pt>
                <c:pt idx="401">
                  <c:v>418</c:v>
                </c:pt>
                <c:pt idx="402">
                  <c:v>171</c:v>
                </c:pt>
                <c:pt idx="403">
                  <c:v>284</c:v>
                </c:pt>
                <c:pt idx="404">
                  <c:v>649</c:v>
                </c:pt>
                <c:pt idx="405">
                  <c:v>973</c:v>
                </c:pt>
                <c:pt idx="406">
                  <c:v>1531</c:v>
                </c:pt>
                <c:pt idx="407">
                  <c:v>785</c:v>
                </c:pt>
                <c:pt idx="408">
                  <c:v>198</c:v>
                </c:pt>
                <c:pt idx="409">
                  <c:v>95</c:v>
                </c:pt>
                <c:pt idx="410">
                  <c:v>710</c:v>
                </c:pt>
                <c:pt idx="411">
                  <c:v>293</c:v>
                </c:pt>
                <c:pt idx="412">
                  <c:v>60</c:v>
                </c:pt>
                <c:pt idx="413">
                  <c:v>560</c:v>
                </c:pt>
                <c:pt idx="414">
                  <c:v>158</c:v>
                </c:pt>
                <c:pt idx="415">
                  <c:v>156</c:v>
                </c:pt>
                <c:pt idx="416">
                  <c:v>445</c:v>
                </c:pt>
                <c:pt idx="417">
                  <c:v>4375</c:v>
                </c:pt>
                <c:pt idx="418">
                  <c:v>165</c:v>
                </c:pt>
                <c:pt idx="419">
                  <c:v>2818</c:v>
                </c:pt>
                <c:pt idx="420">
                  <c:v>372</c:v>
                </c:pt>
                <c:pt idx="421">
                  <c:v>396</c:v>
                </c:pt>
                <c:pt idx="422">
                  <c:v>100</c:v>
                </c:pt>
                <c:pt idx="423">
                  <c:v>140</c:v>
                </c:pt>
                <c:pt idx="424">
                  <c:v>483</c:v>
                </c:pt>
                <c:pt idx="425">
                  <c:v>710</c:v>
                </c:pt>
                <c:pt idx="426">
                  <c:v>85</c:v>
                </c:pt>
                <c:pt idx="427">
                  <c:v>423</c:v>
                </c:pt>
                <c:pt idx="428">
                  <c:v>914</c:v>
                </c:pt>
                <c:pt idx="429">
                  <c:v>1147</c:v>
                </c:pt>
                <c:pt idx="430">
                  <c:v>400</c:v>
                </c:pt>
                <c:pt idx="431">
                  <c:v>800</c:v>
                </c:pt>
                <c:pt idx="432">
                  <c:v>1188</c:v>
                </c:pt>
                <c:pt idx="433">
                  <c:v>301</c:v>
                </c:pt>
                <c:pt idx="434">
                  <c:v>484</c:v>
                </c:pt>
                <c:pt idx="435">
                  <c:v>2126</c:v>
                </c:pt>
                <c:pt idx="436">
                  <c:v>560</c:v>
                </c:pt>
                <c:pt idx="437">
                  <c:v>612</c:v>
                </c:pt>
                <c:pt idx="438">
                  <c:v>607</c:v>
                </c:pt>
                <c:pt idx="439">
                  <c:v>1255</c:v>
                </c:pt>
                <c:pt idx="440">
                  <c:v>1339</c:v>
                </c:pt>
                <c:pt idx="441">
                  <c:v>337</c:v>
                </c:pt>
                <c:pt idx="442">
                  <c:v>84</c:v>
                </c:pt>
                <c:pt idx="443">
                  <c:v>170</c:v>
                </c:pt>
                <c:pt idx="444">
                  <c:v>195</c:v>
                </c:pt>
                <c:pt idx="445">
                  <c:v>276</c:v>
                </c:pt>
                <c:pt idx="446">
                  <c:v>95</c:v>
                </c:pt>
                <c:pt idx="447">
                  <c:v>1402</c:v>
                </c:pt>
                <c:pt idx="448">
                  <c:v>17908</c:v>
                </c:pt>
                <c:pt idx="449">
                  <c:v>813</c:v>
                </c:pt>
                <c:pt idx="450">
                  <c:v>254</c:v>
                </c:pt>
                <c:pt idx="451">
                  <c:v>258</c:v>
                </c:pt>
                <c:pt idx="452">
                  <c:v>280</c:v>
                </c:pt>
                <c:pt idx="453">
                  <c:v>400</c:v>
                </c:pt>
                <c:pt idx="454">
                  <c:v>743</c:v>
                </c:pt>
                <c:pt idx="455">
                  <c:v>65</c:v>
                </c:pt>
                <c:pt idx="456">
                  <c:v>308</c:v>
                </c:pt>
                <c:pt idx="457">
                  <c:v>1173</c:v>
                </c:pt>
                <c:pt idx="458">
                  <c:v>175</c:v>
                </c:pt>
                <c:pt idx="459">
                  <c:v>94</c:v>
                </c:pt>
                <c:pt idx="460">
                  <c:v>445</c:v>
                </c:pt>
                <c:pt idx="461">
                  <c:v>72</c:v>
                </c:pt>
                <c:pt idx="462">
                  <c:v>1023</c:v>
                </c:pt>
                <c:pt idx="463">
                  <c:v>12131</c:v>
                </c:pt>
                <c:pt idx="464">
                  <c:v>235</c:v>
                </c:pt>
                <c:pt idx="465">
                  <c:v>315</c:v>
                </c:pt>
                <c:pt idx="466">
                  <c:v>232</c:v>
                </c:pt>
                <c:pt idx="467">
                  <c:v>183</c:v>
                </c:pt>
                <c:pt idx="468">
                  <c:v>457</c:v>
                </c:pt>
                <c:pt idx="469">
                  <c:v>375</c:v>
                </c:pt>
                <c:pt idx="470">
                  <c:v>1565</c:v>
                </c:pt>
                <c:pt idx="471">
                  <c:v>1377</c:v>
                </c:pt>
                <c:pt idx="472">
                  <c:v>730</c:v>
                </c:pt>
                <c:pt idx="473">
                  <c:v>987</c:v>
                </c:pt>
                <c:pt idx="474">
                  <c:v>2788</c:v>
                </c:pt>
                <c:pt idx="475">
                  <c:v>494</c:v>
                </c:pt>
                <c:pt idx="476">
                  <c:v>722</c:v>
                </c:pt>
                <c:pt idx="477">
                  <c:v>431</c:v>
                </c:pt>
                <c:pt idx="478">
                  <c:v>1075</c:v>
                </c:pt>
                <c:pt idx="479">
                  <c:v>3428</c:v>
                </c:pt>
                <c:pt idx="480">
                  <c:v>1685</c:v>
                </c:pt>
                <c:pt idx="481">
                  <c:v>126</c:v>
                </c:pt>
                <c:pt idx="482">
                  <c:v>285</c:v>
                </c:pt>
                <c:pt idx="483">
                  <c:v>3269</c:v>
                </c:pt>
                <c:pt idx="484">
                  <c:v>2021</c:v>
                </c:pt>
                <c:pt idx="485">
                  <c:v>1087</c:v>
                </c:pt>
                <c:pt idx="486">
                  <c:v>465</c:v>
                </c:pt>
                <c:pt idx="487">
                  <c:v>877</c:v>
                </c:pt>
                <c:pt idx="488">
                  <c:v>145</c:v>
                </c:pt>
                <c:pt idx="489">
                  <c:v>477</c:v>
                </c:pt>
                <c:pt idx="490">
                  <c:v>301</c:v>
                </c:pt>
                <c:pt idx="491">
                  <c:v>396</c:v>
                </c:pt>
                <c:pt idx="492">
                  <c:v>484</c:v>
                </c:pt>
                <c:pt idx="493">
                  <c:v>97</c:v>
                </c:pt>
                <c:pt idx="494">
                  <c:v>373</c:v>
                </c:pt>
                <c:pt idx="495">
                  <c:v>218</c:v>
                </c:pt>
                <c:pt idx="496">
                  <c:v>136</c:v>
                </c:pt>
                <c:pt idx="497">
                  <c:v>165</c:v>
                </c:pt>
                <c:pt idx="498">
                  <c:v>1064</c:v>
                </c:pt>
                <c:pt idx="499">
                  <c:v>2116</c:v>
                </c:pt>
                <c:pt idx="500">
                  <c:v>1763</c:v>
                </c:pt>
                <c:pt idx="501">
                  <c:v>835</c:v>
                </c:pt>
                <c:pt idx="502">
                  <c:v>239</c:v>
                </c:pt>
                <c:pt idx="503">
                  <c:v>7416</c:v>
                </c:pt>
                <c:pt idx="504">
                  <c:v>425</c:v>
                </c:pt>
                <c:pt idx="505">
                  <c:v>1298</c:v>
                </c:pt>
                <c:pt idx="506">
                  <c:v>6479</c:v>
                </c:pt>
                <c:pt idx="507">
                  <c:v>1397</c:v>
                </c:pt>
                <c:pt idx="508">
                  <c:v>100</c:v>
                </c:pt>
                <c:pt idx="509">
                  <c:v>119</c:v>
                </c:pt>
                <c:pt idx="510">
                  <c:v>673</c:v>
                </c:pt>
                <c:pt idx="511">
                  <c:v>692</c:v>
                </c:pt>
                <c:pt idx="512">
                  <c:v>4078</c:v>
                </c:pt>
                <c:pt idx="513">
                  <c:v>335</c:v>
                </c:pt>
                <c:pt idx="514">
                  <c:v>6234</c:v>
                </c:pt>
                <c:pt idx="515">
                  <c:v>3629</c:v>
                </c:pt>
                <c:pt idx="516">
                  <c:v>250</c:v>
                </c:pt>
                <c:pt idx="517">
                  <c:v>6239</c:v>
                </c:pt>
                <c:pt idx="518">
                  <c:v>117</c:v>
                </c:pt>
                <c:pt idx="519">
                  <c:v>247</c:v>
                </c:pt>
                <c:pt idx="520">
                  <c:v>868</c:v>
                </c:pt>
                <c:pt idx="521">
                  <c:v>211</c:v>
                </c:pt>
                <c:pt idx="522">
                  <c:v>3524</c:v>
                </c:pt>
                <c:pt idx="523">
                  <c:v>821</c:v>
                </c:pt>
                <c:pt idx="524">
                  <c:v>2077</c:v>
                </c:pt>
                <c:pt idx="525">
                  <c:v>7464</c:v>
                </c:pt>
                <c:pt idx="526">
                  <c:v>1654</c:v>
                </c:pt>
                <c:pt idx="527">
                  <c:v>190</c:v>
                </c:pt>
                <c:pt idx="528">
                  <c:v>2578</c:v>
                </c:pt>
                <c:pt idx="529">
                  <c:v>379</c:v>
                </c:pt>
                <c:pt idx="530">
                  <c:v>710</c:v>
                </c:pt>
                <c:pt idx="531">
                  <c:v>124</c:v>
                </c:pt>
                <c:pt idx="532">
                  <c:v>3781</c:v>
                </c:pt>
                <c:pt idx="533">
                  <c:v>496</c:v>
                </c:pt>
                <c:pt idx="534">
                  <c:v>2490</c:v>
                </c:pt>
                <c:pt idx="535">
                  <c:v>931</c:v>
                </c:pt>
                <c:pt idx="536">
                  <c:v>1099</c:v>
                </c:pt>
                <c:pt idx="537">
                  <c:v>1088</c:v>
                </c:pt>
                <c:pt idx="538">
                  <c:v>1487</c:v>
                </c:pt>
                <c:pt idx="539">
                  <c:v>2537</c:v>
                </c:pt>
                <c:pt idx="540">
                  <c:v>1545</c:v>
                </c:pt>
                <c:pt idx="541">
                  <c:v>9510</c:v>
                </c:pt>
                <c:pt idx="542">
                  <c:v>717</c:v>
                </c:pt>
                <c:pt idx="543">
                  <c:v>812</c:v>
                </c:pt>
                <c:pt idx="544">
                  <c:v>396</c:v>
                </c:pt>
                <c:pt idx="545">
                  <c:v>3137</c:v>
                </c:pt>
                <c:pt idx="546">
                  <c:v>2757</c:v>
                </c:pt>
                <c:pt idx="547">
                  <c:v>7060</c:v>
                </c:pt>
                <c:pt idx="548">
                  <c:v>370</c:v>
                </c:pt>
                <c:pt idx="549">
                  <c:v>557</c:v>
                </c:pt>
                <c:pt idx="550">
                  <c:v>125</c:v>
                </c:pt>
                <c:pt idx="551">
                  <c:v>575</c:v>
                </c:pt>
                <c:pt idx="552">
                  <c:v>165</c:v>
                </c:pt>
                <c:pt idx="553">
                  <c:v>2552</c:v>
                </c:pt>
                <c:pt idx="554">
                  <c:v>432</c:v>
                </c:pt>
                <c:pt idx="555">
                  <c:v>3906</c:v>
                </c:pt>
                <c:pt idx="556">
                  <c:v>275</c:v>
                </c:pt>
                <c:pt idx="557">
                  <c:v>149</c:v>
                </c:pt>
                <c:pt idx="558">
                  <c:v>561</c:v>
                </c:pt>
                <c:pt idx="559">
                  <c:v>6383</c:v>
                </c:pt>
                <c:pt idx="560">
                  <c:v>25543</c:v>
                </c:pt>
                <c:pt idx="561">
                  <c:v>150</c:v>
                </c:pt>
                <c:pt idx="562">
                  <c:v>68</c:v>
                </c:pt>
                <c:pt idx="563">
                  <c:v>4406</c:v>
                </c:pt>
                <c:pt idx="564">
                  <c:v>321</c:v>
                </c:pt>
                <c:pt idx="565">
                  <c:v>1551</c:v>
                </c:pt>
                <c:pt idx="566">
                  <c:v>268</c:v>
                </c:pt>
                <c:pt idx="567">
                  <c:v>569</c:v>
                </c:pt>
                <c:pt idx="568">
                  <c:v>1056</c:v>
                </c:pt>
                <c:pt idx="569">
                  <c:v>215</c:v>
                </c:pt>
                <c:pt idx="570">
                  <c:v>505</c:v>
                </c:pt>
                <c:pt idx="571">
                  <c:v>638</c:v>
                </c:pt>
                <c:pt idx="572">
                  <c:v>6731</c:v>
                </c:pt>
                <c:pt idx="573">
                  <c:v>972</c:v>
                </c:pt>
                <c:pt idx="574">
                  <c:v>2688</c:v>
                </c:pt>
                <c:pt idx="575">
                  <c:v>339</c:v>
                </c:pt>
                <c:pt idx="576">
                  <c:v>2422</c:v>
                </c:pt>
                <c:pt idx="577">
                  <c:v>678</c:v>
                </c:pt>
                <c:pt idx="578">
                  <c:v>564</c:v>
                </c:pt>
                <c:pt idx="579">
                  <c:v>160</c:v>
                </c:pt>
                <c:pt idx="580">
                  <c:v>5567</c:v>
                </c:pt>
                <c:pt idx="581">
                  <c:v>165</c:v>
                </c:pt>
                <c:pt idx="582">
                  <c:v>1002</c:v>
                </c:pt>
                <c:pt idx="583">
                  <c:v>5299</c:v>
                </c:pt>
                <c:pt idx="584">
                  <c:v>929</c:v>
                </c:pt>
                <c:pt idx="585">
                  <c:v>9494</c:v>
                </c:pt>
                <c:pt idx="586">
                  <c:v>5908</c:v>
                </c:pt>
                <c:pt idx="587">
                  <c:v>6044</c:v>
                </c:pt>
                <c:pt idx="588">
                  <c:v>1835</c:v>
                </c:pt>
                <c:pt idx="589">
                  <c:v>2389</c:v>
                </c:pt>
                <c:pt idx="590">
                  <c:v>736</c:v>
                </c:pt>
                <c:pt idx="591">
                  <c:v>3190</c:v>
                </c:pt>
                <c:pt idx="592">
                  <c:v>2496</c:v>
                </c:pt>
                <c:pt idx="593">
                  <c:v>1389</c:v>
                </c:pt>
                <c:pt idx="594">
                  <c:v>578</c:v>
                </c:pt>
                <c:pt idx="595">
                  <c:v>187</c:v>
                </c:pt>
                <c:pt idx="596">
                  <c:v>95</c:v>
                </c:pt>
                <c:pt idx="597">
                  <c:v>295</c:v>
                </c:pt>
                <c:pt idx="598">
                  <c:v>448</c:v>
                </c:pt>
                <c:pt idx="599">
                  <c:v>2568</c:v>
                </c:pt>
                <c:pt idx="600">
                  <c:v>115</c:v>
                </c:pt>
                <c:pt idx="601">
                  <c:v>45</c:v>
                </c:pt>
                <c:pt idx="602">
                  <c:v>344</c:v>
                </c:pt>
                <c:pt idx="603">
                  <c:v>1010</c:v>
                </c:pt>
                <c:pt idx="604">
                  <c:v>137</c:v>
                </c:pt>
                <c:pt idx="605">
                  <c:v>2200</c:v>
                </c:pt>
                <c:pt idx="606">
                  <c:v>1797</c:v>
                </c:pt>
                <c:pt idx="607">
                  <c:v>322</c:v>
                </c:pt>
                <c:pt idx="608">
                  <c:v>365</c:v>
                </c:pt>
                <c:pt idx="609">
                  <c:v>12512</c:v>
                </c:pt>
                <c:pt idx="610">
                  <c:v>372</c:v>
                </c:pt>
                <c:pt idx="611">
                  <c:v>1194</c:v>
                </c:pt>
                <c:pt idx="612">
                  <c:v>186</c:v>
                </c:pt>
                <c:pt idx="613">
                  <c:v>2702</c:v>
                </c:pt>
                <c:pt idx="614">
                  <c:v>235</c:v>
                </c:pt>
                <c:pt idx="615">
                  <c:v>667</c:v>
                </c:pt>
                <c:pt idx="616">
                  <c:v>3906</c:v>
                </c:pt>
                <c:pt idx="617">
                  <c:v>165</c:v>
                </c:pt>
                <c:pt idx="618">
                  <c:v>137</c:v>
                </c:pt>
                <c:pt idx="619">
                  <c:v>0</c:v>
                </c:pt>
                <c:pt idx="620">
                  <c:v>816</c:v>
                </c:pt>
                <c:pt idx="621">
                  <c:v>575</c:v>
                </c:pt>
                <c:pt idx="622">
                  <c:v>3970</c:v>
                </c:pt>
                <c:pt idx="623">
                  <c:v>365</c:v>
                </c:pt>
                <c:pt idx="624">
                  <c:v>342</c:v>
                </c:pt>
                <c:pt idx="625">
                  <c:v>3803</c:v>
                </c:pt>
                <c:pt idx="626">
                  <c:v>310</c:v>
                </c:pt>
                <c:pt idx="627">
                  <c:v>249</c:v>
                </c:pt>
                <c:pt idx="628">
                  <c:v>0</c:v>
                </c:pt>
                <c:pt idx="629">
                  <c:v>709</c:v>
                </c:pt>
                <c:pt idx="630">
                  <c:v>794</c:v>
                </c:pt>
                <c:pt idx="631">
                  <c:v>1322</c:v>
                </c:pt>
                <c:pt idx="632">
                  <c:v>334</c:v>
                </c:pt>
                <c:pt idx="633">
                  <c:v>269</c:v>
                </c:pt>
                <c:pt idx="634">
                  <c:v>85</c:v>
                </c:pt>
                <c:pt idx="635">
                  <c:v>4127</c:v>
                </c:pt>
                <c:pt idx="636">
                  <c:v>60</c:v>
                </c:pt>
                <c:pt idx="637">
                  <c:v>19171</c:v>
                </c:pt>
                <c:pt idx="638">
                  <c:v>1229</c:v>
                </c:pt>
                <c:pt idx="639">
                  <c:v>279</c:v>
                </c:pt>
                <c:pt idx="640">
                  <c:v>400</c:v>
                </c:pt>
                <c:pt idx="641">
                  <c:v>560</c:v>
                </c:pt>
                <c:pt idx="642">
                  <c:v>390</c:v>
                </c:pt>
                <c:pt idx="643">
                  <c:v>6534</c:v>
                </c:pt>
                <c:pt idx="644">
                  <c:v>9205</c:v>
                </c:pt>
                <c:pt idx="645">
                  <c:v>12178</c:v>
                </c:pt>
                <c:pt idx="646">
                  <c:v>1943</c:v>
                </c:pt>
                <c:pt idx="647">
                  <c:v>253</c:v>
                </c:pt>
                <c:pt idx="648">
                  <c:v>976</c:v>
                </c:pt>
                <c:pt idx="649">
                  <c:v>2855</c:v>
                </c:pt>
                <c:pt idx="650">
                  <c:v>597</c:v>
                </c:pt>
                <c:pt idx="651">
                  <c:v>195</c:v>
                </c:pt>
                <c:pt idx="652">
                  <c:v>412</c:v>
                </c:pt>
                <c:pt idx="653">
                  <c:v>527</c:v>
                </c:pt>
                <c:pt idx="654">
                  <c:v>441</c:v>
                </c:pt>
                <c:pt idx="655">
                  <c:v>173</c:v>
                </c:pt>
                <c:pt idx="656">
                  <c:v>270</c:v>
                </c:pt>
                <c:pt idx="657">
                  <c:v>6249</c:v>
                </c:pt>
                <c:pt idx="658">
                  <c:v>1752</c:v>
                </c:pt>
                <c:pt idx="659">
                  <c:v>6490</c:v>
                </c:pt>
                <c:pt idx="660">
                  <c:v>190</c:v>
                </c:pt>
                <c:pt idx="661">
                  <c:v>222</c:v>
                </c:pt>
                <c:pt idx="662">
                  <c:v>95</c:v>
                </c:pt>
                <c:pt idx="663">
                  <c:v>1458</c:v>
                </c:pt>
                <c:pt idx="664">
                  <c:v>4336</c:v>
                </c:pt>
                <c:pt idx="665">
                  <c:v>648</c:v>
                </c:pt>
                <c:pt idx="666">
                  <c:v>55</c:v>
                </c:pt>
                <c:pt idx="667">
                  <c:v>1994</c:v>
                </c:pt>
                <c:pt idx="668">
                  <c:v>1106</c:v>
                </c:pt>
                <c:pt idx="669">
                  <c:v>235</c:v>
                </c:pt>
                <c:pt idx="670">
                  <c:v>387</c:v>
                </c:pt>
                <c:pt idx="671">
                  <c:v>530</c:v>
                </c:pt>
                <c:pt idx="672">
                  <c:v>4547</c:v>
                </c:pt>
                <c:pt idx="673">
                  <c:v>851</c:v>
                </c:pt>
                <c:pt idx="674">
                  <c:v>676</c:v>
                </c:pt>
                <c:pt idx="675">
                  <c:v>1086</c:v>
                </c:pt>
                <c:pt idx="676">
                  <c:v>2466</c:v>
                </c:pt>
                <c:pt idx="677">
                  <c:v>328</c:v>
                </c:pt>
                <c:pt idx="678">
                  <c:v>1103</c:v>
                </c:pt>
                <c:pt idx="679">
                  <c:v>323</c:v>
                </c:pt>
                <c:pt idx="680">
                  <c:v>460</c:v>
                </c:pt>
                <c:pt idx="681">
                  <c:v>13152</c:v>
                </c:pt>
                <c:pt idx="682">
                  <c:v>56</c:v>
                </c:pt>
                <c:pt idx="683">
                  <c:v>515</c:v>
                </c:pt>
                <c:pt idx="684">
                  <c:v>898</c:v>
                </c:pt>
                <c:pt idx="685">
                  <c:v>40</c:v>
                </c:pt>
                <c:pt idx="686">
                  <c:v>3236</c:v>
                </c:pt>
                <c:pt idx="687">
                  <c:v>1879</c:v>
                </c:pt>
                <c:pt idx="688">
                  <c:v>400</c:v>
                </c:pt>
                <c:pt idx="689">
                  <c:v>2825</c:v>
                </c:pt>
                <c:pt idx="690">
                  <c:v>9527</c:v>
                </c:pt>
                <c:pt idx="691">
                  <c:v>762</c:v>
                </c:pt>
                <c:pt idx="692">
                  <c:v>1125</c:v>
                </c:pt>
                <c:pt idx="693">
                  <c:v>799</c:v>
                </c:pt>
                <c:pt idx="694">
                  <c:v>501</c:v>
                </c:pt>
                <c:pt idx="695">
                  <c:v>817</c:v>
                </c:pt>
                <c:pt idx="696">
                  <c:v>1038</c:v>
                </c:pt>
                <c:pt idx="697">
                  <c:v>535</c:v>
                </c:pt>
                <c:pt idx="698">
                  <c:v>165</c:v>
                </c:pt>
                <c:pt idx="699">
                  <c:v>616</c:v>
                </c:pt>
                <c:pt idx="700">
                  <c:v>228</c:v>
                </c:pt>
                <c:pt idx="701">
                  <c:v>3279</c:v>
                </c:pt>
                <c:pt idx="702">
                  <c:v>2331</c:v>
                </c:pt>
                <c:pt idx="703">
                  <c:v>110</c:v>
                </c:pt>
                <c:pt idx="704">
                  <c:v>984</c:v>
                </c:pt>
                <c:pt idx="705">
                  <c:v>100</c:v>
                </c:pt>
                <c:pt idx="706">
                  <c:v>244</c:v>
                </c:pt>
                <c:pt idx="707">
                  <c:v>0</c:v>
                </c:pt>
                <c:pt idx="708">
                  <c:v>475</c:v>
                </c:pt>
                <c:pt idx="709">
                  <c:v>2862</c:v>
                </c:pt>
                <c:pt idx="710">
                  <c:v>263</c:v>
                </c:pt>
                <c:pt idx="711">
                  <c:v>854</c:v>
                </c:pt>
                <c:pt idx="712">
                  <c:v>708</c:v>
                </c:pt>
                <c:pt idx="713">
                  <c:v>198</c:v>
                </c:pt>
                <c:pt idx="714">
                  <c:v>6175</c:v>
                </c:pt>
                <c:pt idx="715">
                  <c:v>3115</c:v>
                </c:pt>
                <c:pt idx="716">
                  <c:v>1376</c:v>
                </c:pt>
                <c:pt idx="717">
                  <c:v>37</c:v>
                </c:pt>
                <c:pt idx="718">
                  <c:v>1261</c:v>
                </c:pt>
                <c:pt idx="719">
                  <c:v>1888</c:v>
                </c:pt>
                <c:pt idx="720">
                  <c:v>485</c:v>
                </c:pt>
                <c:pt idx="721">
                  <c:v>326</c:v>
                </c:pt>
                <c:pt idx="722">
                  <c:v>767</c:v>
                </c:pt>
                <c:pt idx="723">
                  <c:v>21595</c:v>
                </c:pt>
                <c:pt idx="724">
                  <c:v>335</c:v>
                </c:pt>
                <c:pt idx="725">
                  <c:v>2402</c:v>
                </c:pt>
                <c:pt idx="726">
                  <c:v>1047</c:v>
                </c:pt>
                <c:pt idx="727">
                  <c:v>485</c:v>
                </c:pt>
                <c:pt idx="728">
                  <c:v>1777</c:v>
                </c:pt>
                <c:pt idx="729">
                  <c:v>9047</c:v>
                </c:pt>
                <c:pt idx="730">
                  <c:v>1114</c:v>
                </c:pt>
                <c:pt idx="731">
                  <c:v>480</c:v>
                </c:pt>
                <c:pt idx="732">
                  <c:v>172</c:v>
                </c:pt>
                <c:pt idx="733">
                  <c:v>180</c:v>
                </c:pt>
                <c:pt idx="734">
                  <c:v>541</c:v>
                </c:pt>
                <c:pt idx="735">
                  <c:v>9537</c:v>
                </c:pt>
                <c:pt idx="736">
                  <c:v>344</c:v>
                </c:pt>
                <c:pt idx="737">
                  <c:v>3218</c:v>
                </c:pt>
                <c:pt idx="738">
                  <c:v>557</c:v>
                </c:pt>
                <c:pt idx="739">
                  <c:v>78</c:v>
                </c:pt>
                <c:pt idx="740">
                  <c:v>213</c:v>
                </c:pt>
                <c:pt idx="741">
                  <c:v>204</c:v>
                </c:pt>
                <c:pt idx="742">
                  <c:v>329</c:v>
                </c:pt>
                <c:pt idx="743">
                  <c:v>0</c:v>
                </c:pt>
                <c:pt idx="744">
                  <c:v>223</c:v>
                </c:pt>
                <c:pt idx="745">
                  <c:v>707</c:v>
                </c:pt>
                <c:pt idx="746">
                  <c:v>4850</c:v>
                </c:pt>
                <c:pt idx="747">
                  <c:v>2473</c:v>
                </c:pt>
                <c:pt idx="748">
                  <c:v>25640</c:v>
                </c:pt>
                <c:pt idx="749">
                  <c:v>1725</c:v>
                </c:pt>
                <c:pt idx="750">
                  <c:v>304</c:v>
                </c:pt>
                <c:pt idx="751">
                  <c:v>4879</c:v>
                </c:pt>
                <c:pt idx="752">
                  <c:v>6153</c:v>
                </c:pt>
                <c:pt idx="753">
                  <c:v>296</c:v>
                </c:pt>
                <c:pt idx="754">
                  <c:v>484</c:v>
                </c:pt>
                <c:pt idx="755">
                  <c:v>412</c:v>
                </c:pt>
                <c:pt idx="756">
                  <c:v>652</c:v>
                </c:pt>
                <c:pt idx="757">
                  <c:v>178</c:v>
                </c:pt>
                <c:pt idx="758">
                  <c:v>1302</c:v>
                </c:pt>
                <c:pt idx="759">
                  <c:v>313</c:v>
                </c:pt>
                <c:pt idx="760">
                  <c:v>3859</c:v>
                </c:pt>
                <c:pt idx="761">
                  <c:v>2483</c:v>
                </c:pt>
                <c:pt idx="762">
                  <c:v>790</c:v>
                </c:pt>
                <c:pt idx="763">
                  <c:v>1169</c:v>
                </c:pt>
                <c:pt idx="764">
                  <c:v>2797</c:v>
                </c:pt>
                <c:pt idx="765">
                  <c:v>263</c:v>
                </c:pt>
                <c:pt idx="766">
                  <c:v>331</c:v>
                </c:pt>
                <c:pt idx="767">
                  <c:v>544</c:v>
                </c:pt>
                <c:pt idx="768">
                  <c:v>2289</c:v>
                </c:pt>
                <c:pt idx="769">
                  <c:v>377</c:v>
                </c:pt>
                <c:pt idx="770">
                  <c:v>1119</c:v>
                </c:pt>
                <c:pt idx="771">
                  <c:v>4375</c:v>
                </c:pt>
                <c:pt idx="772">
                  <c:v>44000</c:v>
                </c:pt>
                <c:pt idx="773">
                  <c:v>504</c:v>
                </c:pt>
                <c:pt idx="774">
                  <c:v>10580</c:v>
                </c:pt>
                <c:pt idx="775">
                  <c:v>463</c:v>
                </c:pt>
                <c:pt idx="776">
                  <c:v>16406</c:v>
                </c:pt>
                <c:pt idx="777">
                  <c:v>950</c:v>
                </c:pt>
                <c:pt idx="778">
                  <c:v>367</c:v>
                </c:pt>
                <c:pt idx="779">
                  <c:v>197</c:v>
                </c:pt>
                <c:pt idx="780">
                  <c:v>1227</c:v>
                </c:pt>
                <c:pt idx="781">
                  <c:v>347</c:v>
                </c:pt>
                <c:pt idx="782">
                  <c:v>1058</c:v>
                </c:pt>
                <c:pt idx="783">
                  <c:v>150</c:v>
                </c:pt>
                <c:pt idx="784">
                  <c:v>17236</c:v>
                </c:pt>
                <c:pt idx="785">
                  <c:v>1425</c:v>
                </c:pt>
                <c:pt idx="786">
                  <c:v>200</c:v>
                </c:pt>
                <c:pt idx="787">
                  <c:v>228</c:v>
                </c:pt>
                <c:pt idx="788">
                  <c:v>47</c:v>
                </c:pt>
                <c:pt idx="789">
                  <c:v>1977</c:v>
                </c:pt>
                <c:pt idx="790">
                  <c:v>1236</c:v>
                </c:pt>
                <c:pt idx="791">
                  <c:v>942</c:v>
                </c:pt>
                <c:pt idx="792">
                  <c:v>2994</c:v>
                </c:pt>
                <c:pt idx="793">
                  <c:v>6867</c:v>
                </c:pt>
                <c:pt idx="794">
                  <c:v>19584</c:v>
                </c:pt>
                <c:pt idx="795">
                  <c:v>20929</c:v>
                </c:pt>
                <c:pt idx="796">
                  <c:v>2722</c:v>
                </c:pt>
                <c:pt idx="797">
                  <c:v>823</c:v>
                </c:pt>
                <c:pt idx="798">
                  <c:v>1293</c:v>
                </c:pt>
                <c:pt idx="799">
                  <c:v>11672</c:v>
                </c:pt>
                <c:pt idx="800">
                  <c:v>2095</c:v>
                </c:pt>
                <c:pt idx="801">
                  <c:v>150</c:v>
                </c:pt>
                <c:pt idx="802">
                  <c:v>6523</c:v>
                </c:pt>
                <c:pt idx="803">
                  <c:v>5223</c:v>
                </c:pt>
                <c:pt idx="804">
                  <c:v>4013</c:v>
                </c:pt>
                <c:pt idx="805">
                  <c:v>324</c:v>
                </c:pt>
                <c:pt idx="806">
                  <c:v>110</c:v>
                </c:pt>
                <c:pt idx="807">
                  <c:v>15160</c:v>
                </c:pt>
                <c:pt idx="808">
                  <c:v>302</c:v>
                </c:pt>
                <c:pt idx="809">
                  <c:v>895</c:v>
                </c:pt>
                <c:pt idx="810">
                  <c:v>1311</c:v>
                </c:pt>
                <c:pt idx="811">
                  <c:v>3202</c:v>
                </c:pt>
                <c:pt idx="812">
                  <c:v>1198</c:v>
                </c:pt>
                <c:pt idx="813">
                  <c:v>1696</c:v>
                </c:pt>
                <c:pt idx="814">
                  <c:v>371</c:v>
                </c:pt>
                <c:pt idx="815">
                  <c:v>409</c:v>
                </c:pt>
                <c:pt idx="816">
                  <c:v>1160</c:v>
                </c:pt>
                <c:pt idx="817">
                  <c:v>1277</c:v>
                </c:pt>
                <c:pt idx="818">
                  <c:v>4084</c:v>
                </c:pt>
                <c:pt idx="819">
                  <c:v>1966</c:v>
                </c:pt>
                <c:pt idx="820">
                  <c:v>693</c:v>
                </c:pt>
                <c:pt idx="821">
                  <c:v>103</c:v>
                </c:pt>
                <c:pt idx="822">
                  <c:v>4571</c:v>
                </c:pt>
                <c:pt idx="823">
                  <c:v>1454</c:v>
                </c:pt>
                <c:pt idx="824">
                  <c:v>26062</c:v>
                </c:pt>
                <c:pt idx="825">
                  <c:v>2615</c:v>
                </c:pt>
                <c:pt idx="826">
                  <c:v>9613</c:v>
                </c:pt>
                <c:pt idx="827">
                  <c:v>514</c:v>
                </c:pt>
                <c:pt idx="828">
                  <c:v>674</c:v>
                </c:pt>
                <c:pt idx="829">
                  <c:v>507</c:v>
                </c:pt>
                <c:pt idx="830">
                  <c:v>1465</c:v>
                </c:pt>
                <c:pt idx="831">
                  <c:v>1004</c:v>
                </c:pt>
                <c:pt idx="832">
                  <c:v>2014</c:v>
                </c:pt>
                <c:pt idx="833">
                  <c:v>125</c:v>
                </c:pt>
                <c:pt idx="834">
                  <c:v>386</c:v>
                </c:pt>
                <c:pt idx="835">
                  <c:v>177</c:v>
                </c:pt>
                <c:pt idx="836">
                  <c:v>3749</c:v>
                </c:pt>
                <c:pt idx="837">
                  <c:v>485</c:v>
                </c:pt>
                <c:pt idx="838">
                  <c:v>275</c:v>
                </c:pt>
                <c:pt idx="839">
                  <c:v>1092</c:v>
                </c:pt>
                <c:pt idx="840">
                  <c:v>364</c:v>
                </c:pt>
                <c:pt idx="841">
                  <c:v>7050</c:v>
                </c:pt>
                <c:pt idx="842">
                  <c:v>455</c:v>
                </c:pt>
                <c:pt idx="843">
                  <c:v>15599</c:v>
                </c:pt>
                <c:pt idx="844">
                  <c:v>467</c:v>
                </c:pt>
                <c:pt idx="845">
                  <c:v>5491</c:v>
                </c:pt>
                <c:pt idx="846">
                  <c:v>179</c:v>
                </c:pt>
                <c:pt idx="847">
                  <c:v>2595</c:v>
                </c:pt>
                <c:pt idx="848">
                  <c:v>566</c:v>
                </c:pt>
                <c:pt idx="849">
                  <c:v>940</c:v>
                </c:pt>
                <c:pt idx="850">
                  <c:v>1895</c:v>
                </c:pt>
                <c:pt idx="851">
                  <c:v>6103</c:v>
                </c:pt>
                <c:pt idx="852">
                  <c:v>1447</c:v>
                </c:pt>
                <c:pt idx="853">
                  <c:v>7149</c:v>
                </c:pt>
                <c:pt idx="854">
                  <c:v>485</c:v>
                </c:pt>
                <c:pt idx="855">
                  <c:v>1155</c:v>
                </c:pt>
                <c:pt idx="856">
                  <c:v>588</c:v>
                </c:pt>
                <c:pt idx="857">
                  <c:v>530</c:v>
                </c:pt>
                <c:pt idx="858">
                  <c:v>2825</c:v>
                </c:pt>
                <c:pt idx="859">
                  <c:v>2250</c:v>
                </c:pt>
                <c:pt idx="860">
                  <c:v>540</c:v>
                </c:pt>
                <c:pt idx="861">
                  <c:v>228</c:v>
                </c:pt>
                <c:pt idx="862">
                  <c:v>32154</c:v>
                </c:pt>
                <c:pt idx="863">
                  <c:v>360</c:v>
                </c:pt>
                <c:pt idx="864">
                  <c:v>409</c:v>
                </c:pt>
                <c:pt idx="865">
                  <c:v>2257</c:v>
                </c:pt>
                <c:pt idx="866">
                  <c:v>41</c:v>
                </c:pt>
                <c:pt idx="867">
                  <c:v>212</c:v>
                </c:pt>
                <c:pt idx="868">
                  <c:v>179</c:v>
                </c:pt>
                <c:pt idx="869">
                  <c:v>11052</c:v>
                </c:pt>
                <c:pt idx="870">
                  <c:v>265</c:v>
                </c:pt>
                <c:pt idx="871">
                  <c:v>360</c:v>
                </c:pt>
                <c:pt idx="872">
                  <c:v>628</c:v>
                </c:pt>
                <c:pt idx="873">
                  <c:v>266</c:v>
                </c:pt>
                <c:pt idx="874">
                  <c:v>1371</c:v>
                </c:pt>
                <c:pt idx="875">
                  <c:v>334</c:v>
                </c:pt>
                <c:pt idx="876">
                  <c:v>2939</c:v>
                </c:pt>
                <c:pt idx="877">
                  <c:v>270</c:v>
                </c:pt>
                <c:pt idx="878">
                  <c:v>466</c:v>
                </c:pt>
                <c:pt idx="879">
                  <c:v>735</c:v>
                </c:pt>
                <c:pt idx="880">
                  <c:v>752</c:v>
                </c:pt>
                <c:pt idx="881">
                  <c:v>2038</c:v>
                </c:pt>
                <c:pt idx="882">
                  <c:v>338</c:v>
                </c:pt>
                <c:pt idx="883">
                  <c:v>6564</c:v>
                </c:pt>
                <c:pt idx="884">
                  <c:v>606</c:v>
                </c:pt>
                <c:pt idx="885">
                  <c:v>4232</c:v>
                </c:pt>
                <c:pt idx="886">
                  <c:v>698</c:v>
                </c:pt>
                <c:pt idx="887">
                  <c:v>769</c:v>
                </c:pt>
                <c:pt idx="888">
                  <c:v>5738</c:v>
                </c:pt>
                <c:pt idx="889">
                  <c:v>2504</c:v>
                </c:pt>
                <c:pt idx="890">
                  <c:v>322</c:v>
                </c:pt>
                <c:pt idx="891">
                  <c:v>127</c:v>
                </c:pt>
                <c:pt idx="892">
                  <c:v>342</c:v>
                </c:pt>
                <c:pt idx="893">
                  <c:v>11385</c:v>
                </c:pt>
                <c:pt idx="894">
                  <c:v>364</c:v>
                </c:pt>
                <c:pt idx="895">
                  <c:v>200</c:v>
                </c:pt>
                <c:pt idx="896">
                  <c:v>40762</c:v>
                </c:pt>
                <c:pt idx="897">
                  <c:v>120</c:v>
                </c:pt>
                <c:pt idx="898">
                  <c:v>4310</c:v>
                </c:pt>
                <c:pt idx="899">
                  <c:v>411</c:v>
                </c:pt>
                <c:pt idx="900">
                  <c:v>8829</c:v>
                </c:pt>
                <c:pt idx="901">
                  <c:v>408</c:v>
                </c:pt>
                <c:pt idx="902">
                  <c:v>800</c:v>
                </c:pt>
                <c:pt idx="903">
                  <c:v>191</c:v>
                </c:pt>
                <c:pt idx="904">
                  <c:v>1267</c:v>
                </c:pt>
                <c:pt idx="905">
                  <c:v>390</c:v>
                </c:pt>
                <c:pt idx="906">
                  <c:v>7821</c:v>
                </c:pt>
                <c:pt idx="907">
                  <c:v>916</c:v>
                </c:pt>
                <c:pt idx="908">
                  <c:v>2428</c:v>
                </c:pt>
                <c:pt idx="909">
                  <c:v>418</c:v>
                </c:pt>
                <c:pt idx="910">
                  <c:v>1971</c:v>
                </c:pt>
                <c:pt idx="911">
                  <c:v>2739</c:v>
                </c:pt>
                <c:pt idx="912">
                  <c:v>242</c:v>
                </c:pt>
                <c:pt idx="913">
                  <c:v>2893</c:v>
                </c:pt>
                <c:pt idx="914">
                  <c:v>20</c:v>
                </c:pt>
                <c:pt idx="915">
                  <c:v>14410</c:v>
                </c:pt>
                <c:pt idx="916">
                  <c:v>992</c:v>
                </c:pt>
                <c:pt idx="917">
                  <c:v>6935</c:v>
                </c:pt>
                <c:pt idx="918">
                  <c:v>190</c:v>
                </c:pt>
                <c:pt idx="919">
                  <c:v>437</c:v>
                </c:pt>
                <c:pt idx="920">
                  <c:v>25803</c:v>
                </c:pt>
                <c:pt idx="921">
                  <c:v>1110</c:v>
                </c:pt>
                <c:pt idx="922">
                  <c:v>420</c:v>
                </c:pt>
                <c:pt idx="923">
                  <c:v>303</c:v>
                </c:pt>
                <c:pt idx="924">
                  <c:v>20260</c:v>
                </c:pt>
                <c:pt idx="925">
                  <c:v>500</c:v>
                </c:pt>
                <c:pt idx="926">
                  <c:v>132</c:v>
                </c:pt>
                <c:pt idx="927">
                  <c:v>990</c:v>
                </c:pt>
                <c:pt idx="928">
                  <c:v>1587</c:v>
                </c:pt>
                <c:pt idx="929">
                  <c:v>90</c:v>
                </c:pt>
                <c:pt idx="930">
                  <c:v>543</c:v>
                </c:pt>
                <c:pt idx="931">
                  <c:v>7362</c:v>
                </c:pt>
                <c:pt idx="932">
                  <c:v>230</c:v>
                </c:pt>
                <c:pt idx="933">
                  <c:v>183</c:v>
                </c:pt>
                <c:pt idx="934">
                  <c:v>458</c:v>
                </c:pt>
                <c:pt idx="935">
                  <c:v>1852</c:v>
                </c:pt>
                <c:pt idx="936">
                  <c:v>555</c:v>
                </c:pt>
                <c:pt idx="937">
                  <c:v>879</c:v>
                </c:pt>
                <c:pt idx="938">
                  <c:v>858</c:v>
                </c:pt>
                <c:pt idx="939">
                  <c:v>1460</c:v>
                </c:pt>
                <c:pt idx="940">
                  <c:v>330</c:v>
                </c:pt>
                <c:pt idx="941">
                  <c:v>437</c:v>
                </c:pt>
                <c:pt idx="942">
                  <c:v>966</c:v>
                </c:pt>
                <c:pt idx="943">
                  <c:v>674</c:v>
                </c:pt>
                <c:pt idx="944">
                  <c:v>4387</c:v>
                </c:pt>
                <c:pt idx="945">
                  <c:v>1599</c:v>
                </c:pt>
                <c:pt idx="946">
                  <c:v>139</c:v>
                </c:pt>
                <c:pt idx="947">
                  <c:v>255</c:v>
                </c:pt>
                <c:pt idx="948">
                  <c:v>396</c:v>
                </c:pt>
                <c:pt idx="949">
                  <c:v>722</c:v>
                </c:pt>
                <c:pt idx="950">
                  <c:v>350</c:v>
                </c:pt>
                <c:pt idx="951">
                  <c:v>1994</c:v>
                </c:pt>
                <c:pt idx="952">
                  <c:v>548</c:v>
                </c:pt>
                <c:pt idx="953">
                  <c:v>675</c:v>
                </c:pt>
                <c:pt idx="954">
                  <c:v>2391</c:v>
                </c:pt>
                <c:pt idx="955">
                  <c:v>1858</c:v>
                </c:pt>
                <c:pt idx="956">
                  <c:v>210</c:v>
                </c:pt>
                <c:pt idx="957">
                  <c:v>800</c:v>
                </c:pt>
                <c:pt idx="958">
                  <c:v>174</c:v>
                </c:pt>
                <c:pt idx="959">
                  <c:v>392</c:v>
                </c:pt>
                <c:pt idx="960">
                  <c:v>242</c:v>
                </c:pt>
                <c:pt idx="961">
                  <c:v>4118</c:v>
                </c:pt>
                <c:pt idx="962">
                  <c:v>319</c:v>
                </c:pt>
                <c:pt idx="963">
                  <c:v>159</c:v>
                </c:pt>
                <c:pt idx="964">
                  <c:v>255</c:v>
                </c:pt>
                <c:pt idx="965">
                  <c:v>2302</c:v>
                </c:pt>
                <c:pt idx="966">
                  <c:v>1576</c:v>
                </c:pt>
                <c:pt idx="967">
                  <c:v>15112</c:v>
                </c:pt>
                <c:pt idx="968">
                  <c:v>225</c:v>
                </c:pt>
                <c:pt idx="969">
                  <c:v>1986</c:v>
                </c:pt>
                <c:pt idx="970">
                  <c:v>20032</c:v>
                </c:pt>
                <c:pt idx="971">
                  <c:v>3706</c:v>
                </c:pt>
                <c:pt idx="972">
                  <c:v>2801</c:v>
                </c:pt>
                <c:pt idx="973">
                  <c:v>10390</c:v>
                </c:pt>
                <c:pt idx="974">
                  <c:v>713</c:v>
                </c:pt>
                <c:pt idx="975">
                  <c:v>7738</c:v>
                </c:pt>
                <c:pt idx="976">
                  <c:v>1258</c:v>
                </c:pt>
                <c:pt idx="977">
                  <c:v>496</c:v>
                </c:pt>
                <c:pt idx="978">
                  <c:v>165</c:v>
                </c:pt>
                <c:pt idx="979">
                  <c:v>4731</c:v>
                </c:pt>
                <c:pt idx="980">
                  <c:v>2717</c:v>
                </c:pt>
                <c:pt idx="981">
                  <c:v>484</c:v>
                </c:pt>
                <c:pt idx="982">
                  <c:v>415</c:v>
                </c:pt>
                <c:pt idx="983">
                  <c:v>1523</c:v>
                </c:pt>
                <c:pt idx="984">
                  <c:v>240</c:v>
                </c:pt>
                <c:pt idx="985">
                  <c:v>101</c:v>
                </c:pt>
                <c:pt idx="986">
                  <c:v>262</c:v>
                </c:pt>
                <c:pt idx="987">
                  <c:v>4056</c:v>
                </c:pt>
                <c:pt idx="988">
                  <c:v>2537</c:v>
                </c:pt>
                <c:pt idx="989">
                  <c:v>3098</c:v>
                </c:pt>
                <c:pt idx="990">
                  <c:v>9969</c:v>
                </c:pt>
                <c:pt idx="991">
                  <c:v>419</c:v>
                </c:pt>
                <c:pt idx="992">
                  <c:v>314</c:v>
                </c:pt>
                <c:pt idx="993">
                  <c:v>2859</c:v>
                </c:pt>
                <c:pt idx="994">
                  <c:v>3278</c:v>
                </c:pt>
                <c:pt idx="995">
                  <c:v>244</c:v>
                </c:pt>
                <c:pt idx="996">
                  <c:v>1727</c:v>
                </c:pt>
                <c:pt idx="997">
                  <c:v>2036</c:v>
                </c:pt>
                <c:pt idx="998">
                  <c:v>175</c:v>
                </c:pt>
                <c:pt idx="999">
                  <c:v>134</c:v>
                </c:pt>
                <c:pt idx="1000">
                  <c:v>200</c:v>
                </c:pt>
                <c:pt idx="1001">
                  <c:v>524</c:v>
                </c:pt>
                <c:pt idx="1002">
                  <c:v>1102</c:v>
                </c:pt>
                <c:pt idx="1003">
                  <c:v>704</c:v>
                </c:pt>
                <c:pt idx="1004">
                  <c:v>189</c:v>
                </c:pt>
                <c:pt idx="1005">
                  <c:v>285</c:v>
                </c:pt>
                <c:pt idx="1006">
                  <c:v>495</c:v>
                </c:pt>
                <c:pt idx="1007">
                  <c:v>633</c:v>
                </c:pt>
                <c:pt idx="1008">
                  <c:v>1840</c:v>
                </c:pt>
                <c:pt idx="1009">
                  <c:v>967</c:v>
                </c:pt>
                <c:pt idx="1010">
                  <c:v>105</c:v>
                </c:pt>
                <c:pt idx="1011">
                  <c:v>325</c:v>
                </c:pt>
                <c:pt idx="1012">
                  <c:v>1021</c:v>
                </c:pt>
                <c:pt idx="1013">
                  <c:v>1732</c:v>
                </c:pt>
                <c:pt idx="1014">
                  <c:v>100</c:v>
                </c:pt>
                <c:pt idx="1015">
                  <c:v>6837</c:v>
                </c:pt>
                <c:pt idx="1016">
                  <c:v>405</c:v>
                </c:pt>
                <c:pt idx="1017">
                  <c:v>3201</c:v>
                </c:pt>
                <c:pt idx="1018">
                  <c:v>272</c:v>
                </c:pt>
                <c:pt idx="1019">
                  <c:v>126</c:v>
                </c:pt>
                <c:pt idx="1020">
                  <c:v>990</c:v>
                </c:pt>
                <c:pt idx="1021">
                  <c:v>395</c:v>
                </c:pt>
                <c:pt idx="1022">
                  <c:v>954</c:v>
                </c:pt>
                <c:pt idx="1023">
                  <c:v>8763</c:v>
                </c:pt>
                <c:pt idx="1024">
                  <c:v>925</c:v>
                </c:pt>
                <c:pt idx="1025">
                  <c:v>4364</c:v>
                </c:pt>
                <c:pt idx="1026">
                  <c:v>249</c:v>
                </c:pt>
                <c:pt idx="1027">
                  <c:v>543</c:v>
                </c:pt>
                <c:pt idx="1028">
                  <c:v>8816</c:v>
                </c:pt>
                <c:pt idx="1029">
                  <c:v>517</c:v>
                </c:pt>
                <c:pt idx="1030">
                  <c:v>124</c:v>
                </c:pt>
                <c:pt idx="1031">
                  <c:v>702</c:v>
                </c:pt>
                <c:pt idx="1032">
                  <c:v>372</c:v>
                </c:pt>
                <c:pt idx="1033">
                  <c:v>119</c:v>
                </c:pt>
                <c:pt idx="1034">
                  <c:v>294</c:v>
                </c:pt>
                <c:pt idx="1035">
                  <c:v>488</c:v>
                </c:pt>
                <c:pt idx="1036">
                  <c:v>978</c:v>
                </c:pt>
                <c:pt idx="1037">
                  <c:v>3068</c:v>
                </c:pt>
                <c:pt idx="1038">
                  <c:v>4913</c:v>
                </c:pt>
                <c:pt idx="1039">
                  <c:v>3074</c:v>
                </c:pt>
                <c:pt idx="1040">
                  <c:v>3016</c:v>
                </c:pt>
                <c:pt idx="1041">
                  <c:v>1190</c:v>
                </c:pt>
                <c:pt idx="1042">
                  <c:v>6091</c:v>
                </c:pt>
                <c:pt idx="1043">
                  <c:v>450</c:v>
                </c:pt>
                <c:pt idx="1044">
                  <c:v>672</c:v>
                </c:pt>
                <c:pt idx="1045">
                  <c:v>227</c:v>
                </c:pt>
                <c:pt idx="1046">
                  <c:v>853</c:v>
                </c:pt>
                <c:pt idx="1047">
                  <c:v>336</c:v>
                </c:pt>
                <c:pt idx="1048">
                  <c:v>316</c:v>
                </c:pt>
                <c:pt idx="1049">
                  <c:v>277</c:v>
                </c:pt>
                <c:pt idx="1050">
                  <c:v>995</c:v>
                </c:pt>
                <c:pt idx="1051">
                  <c:v>488</c:v>
                </c:pt>
                <c:pt idx="1052">
                  <c:v>634</c:v>
                </c:pt>
                <c:pt idx="1053">
                  <c:v>395</c:v>
                </c:pt>
                <c:pt idx="1054">
                  <c:v>108</c:v>
                </c:pt>
                <c:pt idx="1055">
                  <c:v>1185</c:v>
                </c:pt>
                <c:pt idx="1056">
                  <c:v>6410</c:v>
                </c:pt>
                <c:pt idx="1057">
                  <c:v>386</c:v>
                </c:pt>
                <c:pt idx="1058">
                  <c:v>305</c:v>
                </c:pt>
                <c:pt idx="1059">
                  <c:v>640</c:v>
                </c:pt>
                <c:pt idx="1060">
                  <c:v>110</c:v>
                </c:pt>
                <c:pt idx="1061">
                  <c:v>507</c:v>
                </c:pt>
                <c:pt idx="1062">
                  <c:v>390</c:v>
                </c:pt>
                <c:pt idx="1063">
                  <c:v>1534</c:v>
                </c:pt>
                <c:pt idx="1064">
                  <c:v>303</c:v>
                </c:pt>
                <c:pt idx="1065">
                  <c:v>1251</c:v>
                </c:pt>
                <c:pt idx="1066">
                  <c:v>148</c:v>
                </c:pt>
                <c:pt idx="1067">
                  <c:v>60</c:v>
                </c:pt>
                <c:pt idx="1068">
                  <c:v>357</c:v>
                </c:pt>
                <c:pt idx="1069">
                  <c:v>7600</c:v>
                </c:pt>
                <c:pt idx="1070">
                  <c:v>3137</c:v>
                </c:pt>
                <c:pt idx="1071">
                  <c:v>4277</c:v>
                </c:pt>
                <c:pt idx="1072">
                  <c:v>740</c:v>
                </c:pt>
                <c:pt idx="1073">
                  <c:v>44</c:v>
                </c:pt>
                <c:pt idx="1074">
                  <c:v>3087</c:v>
                </c:pt>
                <c:pt idx="1075">
                  <c:v>62</c:v>
                </c:pt>
                <c:pt idx="1076">
                  <c:v>16140</c:v>
                </c:pt>
                <c:pt idx="1077">
                  <c:v>5303</c:v>
                </c:pt>
                <c:pt idx="1078">
                  <c:v>137</c:v>
                </c:pt>
                <c:pt idx="1079">
                  <c:v>8896</c:v>
                </c:pt>
                <c:pt idx="1080">
                  <c:v>174</c:v>
                </c:pt>
                <c:pt idx="1081">
                  <c:v>1133</c:v>
                </c:pt>
                <c:pt idx="1082">
                  <c:v>199</c:v>
                </c:pt>
                <c:pt idx="1083">
                  <c:v>700</c:v>
                </c:pt>
                <c:pt idx="1084">
                  <c:v>2311</c:v>
                </c:pt>
                <c:pt idx="1085">
                  <c:v>234</c:v>
                </c:pt>
                <c:pt idx="1086">
                  <c:v>235</c:v>
                </c:pt>
                <c:pt idx="1087">
                  <c:v>1836</c:v>
                </c:pt>
                <c:pt idx="1088">
                  <c:v>1488</c:v>
                </c:pt>
                <c:pt idx="1089">
                  <c:v>237</c:v>
                </c:pt>
                <c:pt idx="1090">
                  <c:v>128</c:v>
                </c:pt>
                <c:pt idx="1091">
                  <c:v>7608</c:v>
                </c:pt>
                <c:pt idx="1092">
                  <c:v>750</c:v>
                </c:pt>
                <c:pt idx="1093">
                  <c:v>339</c:v>
                </c:pt>
                <c:pt idx="1094">
                  <c:v>629</c:v>
                </c:pt>
                <c:pt idx="1095">
                  <c:v>1029</c:v>
                </c:pt>
                <c:pt idx="1096">
                  <c:v>3449</c:v>
                </c:pt>
                <c:pt idx="1097">
                  <c:v>5107</c:v>
                </c:pt>
                <c:pt idx="1098">
                  <c:v>800</c:v>
                </c:pt>
                <c:pt idx="1099">
                  <c:v>173</c:v>
                </c:pt>
                <c:pt idx="1100">
                  <c:v>530</c:v>
                </c:pt>
                <c:pt idx="1101">
                  <c:v>14149</c:v>
                </c:pt>
                <c:pt idx="1102">
                  <c:v>1918</c:v>
                </c:pt>
                <c:pt idx="1103">
                  <c:v>4544</c:v>
                </c:pt>
                <c:pt idx="1104">
                  <c:v>1278</c:v>
                </c:pt>
                <c:pt idx="1105">
                  <c:v>338</c:v>
                </c:pt>
                <c:pt idx="1106">
                  <c:v>396</c:v>
                </c:pt>
                <c:pt idx="1107">
                  <c:v>928</c:v>
                </c:pt>
                <c:pt idx="1108">
                  <c:v>746</c:v>
                </c:pt>
                <c:pt idx="1109">
                  <c:v>1190</c:v>
                </c:pt>
                <c:pt idx="1110">
                  <c:v>181</c:v>
                </c:pt>
                <c:pt idx="1111">
                  <c:v>124</c:v>
                </c:pt>
                <c:pt idx="1112">
                  <c:v>2028</c:v>
                </c:pt>
                <c:pt idx="1113">
                  <c:v>459</c:v>
                </c:pt>
                <c:pt idx="1114">
                  <c:v>190</c:v>
                </c:pt>
                <c:pt idx="1115">
                  <c:v>594</c:v>
                </c:pt>
                <c:pt idx="1116">
                  <c:v>2175</c:v>
                </c:pt>
                <c:pt idx="1117">
                  <c:v>1960</c:v>
                </c:pt>
                <c:pt idx="1118">
                  <c:v>1175</c:v>
                </c:pt>
                <c:pt idx="1119">
                  <c:v>1095</c:v>
                </c:pt>
                <c:pt idx="1120">
                  <c:v>929</c:v>
                </c:pt>
                <c:pt idx="1121">
                  <c:v>614</c:v>
                </c:pt>
                <c:pt idx="1122">
                  <c:v>180</c:v>
                </c:pt>
                <c:pt idx="1123">
                  <c:v>1221</c:v>
                </c:pt>
                <c:pt idx="1124">
                  <c:v>160</c:v>
                </c:pt>
                <c:pt idx="1125">
                  <c:v>9757</c:v>
                </c:pt>
                <c:pt idx="1126">
                  <c:v>20258</c:v>
                </c:pt>
                <c:pt idx="1127">
                  <c:v>1131</c:v>
                </c:pt>
                <c:pt idx="1128">
                  <c:v>198</c:v>
                </c:pt>
                <c:pt idx="1129">
                  <c:v>1970</c:v>
                </c:pt>
                <c:pt idx="1130">
                  <c:v>851</c:v>
                </c:pt>
                <c:pt idx="1131">
                  <c:v>667</c:v>
                </c:pt>
                <c:pt idx="1132">
                  <c:v>1160</c:v>
                </c:pt>
                <c:pt idx="1133">
                  <c:v>208</c:v>
                </c:pt>
                <c:pt idx="1134">
                  <c:v>2387</c:v>
                </c:pt>
                <c:pt idx="1135">
                  <c:v>688</c:v>
                </c:pt>
                <c:pt idx="1136">
                  <c:v>1127</c:v>
                </c:pt>
                <c:pt idx="1137">
                  <c:v>23340</c:v>
                </c:pt>
                <c:pt idx="1138">
                  <c:v>621</c:v>
                </c:pt>
                <c:pt idx="1139">
                  <c:v>487</c:v>
                </c:pt>
                <c:pt idx="1140">
                  <c:v>349</c:v>
                </c:pt>
                <c:pt idx="1141">
                  <c:v>400</c:v>
                </c:pt>
                <c:pt idx="1142">
                  <c:v>1183</c:v>
                </c:pt>
                <c:pt idx="1143">
                  <c:v>3047</c:v>
                </c:pt>
                <c:pt idx="1144">
                  <c:v>9566</c:v>
                </c:pt>
                <c:pt idx="1145">
                  <c:v>2307</c:v>
                </c:pt>
                <c:pt idx="1146">
                  <c:v>385</c:v>
                </c:pt>
                <c:pt idx="1147">
                  <c:v>4289</c:v>
                </c:pt>
                <c:pt idx="1148">
                  <c:v>425</c:v>
                </c:pt>
                <c:pt idx="1149">
                  <c:v>6757</c:v>
                </c:pt>
                <c:pt idx="1150">
                  <c:v>421</c:v>
                </c:pt>
                <c:pt idx="1151">
                  <c:v>557</c:v>
                </c:pt>
                <c:pt idx="1152">
                  <c:v>417</c:v>
                </c:pt>
                <c:pt idx="1153">
                  <c:v>1370</c:v>
                </c:pt>
                <c:pt idx="1154">
                  <c:v>2316</c:v>
                </c:pt>
                <c:pt idx="1155">
                  <c:v>6107</c:v>
                </c:pt>
                <c:pt idx="1156">
                  <c:v>0</c:v>
                </c:pt>
                <c:pt idx="1157">
                  <c:v>566</c:v>
                </c:pt>
                <c:pt idx="1158">
                  <c:v>2612</c:v>
                </c:pt>
                <c:pt idx="1159">
                  <c:v>6158</c:v>
                </c:pt>
                <c:pt idx="1160">
                  <c:v>1007</c:v>
                </c:pt>
                <c:pt idx="1161">
                  <c:v>1193</c:v>
                </c:pt>
                <c:pt idx="1162">
                  <c:v>697</c:v>
                </c:pt>
                <c:pt idx="1163">
                  <c:v>1260</c:v>
                </c:pt>
                <c:pt idx="1164">
                  <c:v>10511</c:v>
                </c:pt>
                <c:pt idx="1165">
                  <c:v>2386</c:v>
                </c:pt>
                <c:pt idx="1166">
                  <c:v>73</c:v>
                </c:pt>
                <c:pt idx="1167">
                  <c:v>2269</c:v>
                </c:pt>
                <c:pt idx="1168">
                  <c:v>353</c:v>
                </c:pt>
                <c:pt idx="1169">
                  <c:v>237</c:v>
                </c:pt>
                <c:pt idx="1170">
                  <c:v>265</c:v>
                </c:pt>
                <c:pt idx="1171">
                  <c:v>1108</c:v>
                </c:pt>
                <c:pt idx="1172">
                  <c:v>1200</c:v>
                </c:pt>
                <c:pt idx="1173">
                  <c:v>17980</c:v>
                </c:pt>
                <c:pt idx="1174">
                  <c:v>834</c:v>
                </c:pt>
                <c:pt idx="1175">
                  <c:v>857</c:v>
                </c:pt>
                <c:pt idx="1176">
                  <c:v>75</c:v>
                </c:pt>
                <c:pt idx="1177">
                  <c:v>124</c:v>
                </c:pt>
                <c:pt idx="1178">
                  <c:v>255</c:v>
                </c:pt>
                <c:pt idx="1179">
                  <c:v>288</c:v>
                </c:pt>
                <c:pt idx="1180">
                  <c:v>3478</c:v>
                </c:pt>
                <c:pt idx="1181">
                  <c:v>294</c:v>
                </c:pt>
                <c:pt idx="1182">
                  <c:v>118</c:v>
                </c:pt>
                <c:pt idx="1183">
                  <c:v>49</c:v>
                </c:pt>
                <c:pt idx="1184">
                  <c:v>2180</c:v>
                </c:pt>
                <c:pt idx="1185">
                  <c:v>330</c:v>
                </c:pt>
                <c:pt idx="1186">
                  <c:v>784</c:v>
                </c:pt>
                <c:pt idx="1187">
                  <c:v>936</c:v>
                </c:pt>
                <c:pt idx="1188">
                  <c:v>4310</c:v>
                </c:pt>
                <c:pt idx="1189">
                  <c:v>2612</c:v>
                </c:pt>
                <c:pt idx="1190">
                  <c:v>486</c:v>
                </c:pt>
                <c:pt idx="1191">
                  <c:v>836</c:v>
                </c:pt>
                <c:pt idx="1192">
                  <c:v>230</c:v>
                </c:pt>
                <c:pt idx="1193">
                  <c:v>426</c:v>
                </c:pt>
                <c:pt idx="1194">
                  <c:v>4421</c:v>
                </c:pt>
                <c:pt idx="1195">
                  <c:v>1141</c:v>
                </c:pt>
                <c:pt idx="1196">
                  <c:v>1114</c:v>
                </c:pt>
                <c:pt idx="1197">
                  <c:v>4793</c:v>
                </c:pt>
                <c:pt idx="1198">
                  <c:v>20002</c:v>
                </c:pt>
                <c:pt idx="1199">
                  <c:v>5553</c:v>
                </c:pt>
                <c:pt idx="1200">
                  <c:v>5566</c:v>
                </c:pt>
                <c:pt idx="1201">
                  <c:v>144</c:v>
                </c:pt>
                <c:pt idx="1202">
                  <c:v>360</c:v>
                </c:pt>
                <c:pt idx="1203">
                  <c:v>24481</c:v>
                </c:pt>
                <c:pt idx="1204">
                  <c:v>960</c:v>
                </c:pt>
                <c:pt idx="1205">
                  <c:v>383</c:v>
                </c:pt>
                <c:pt idx="1206">
                  <c:v>177</c:v>
                </c:pt>
                <c:pt idx="1207">
                  <c:v>200</c:v>
                </c:pt>
                <c:pt idx="1208">
                  <c:v>145</c:v>
                </c:pt>
                <c:pt idx="1209">
                  <c:v>642</c:v>
                </c:pt>
                <c:pt idx="1210">
                  <c:v>0</c:v>
                </c:pt>
                <c:pt idx="1211">
                  <c:v>8967</c:v>
                </c:pt>
                <c:pt idx="1212">
                  <c:v>47</c:v>
                </c:pt>
                <c:pt idx="1213">
                  <c:v>1337</c:v>
                </c:pt>
                <c:pt idx="1214">
                  <c:v>355</c:v>
                </c:pt>
                <c:pt idx="1215">
                  <c:v>145</c:v>
                </c:pt>
                <c:pt idx="1216">
                  <c:v>672</c:v>
                </c:pt>
                <c:pt idx="1217">
                  <c:v>1020</c:v>
                </c:pt>
                <c:pt idx="1218">
                  <c:v>945</c:v>
                </c:pt>
                <c:pt idx="1219">
                  <c:v>503</c:v>
                </c:pt>
                <c:pt idx="1220">
                  <c:v>343</c:v>
                </c:pt>
                <c:pt idx="1221">
                  <c:v>255</c:v>
                </c:pt>
                <c:pt idx="1222">
                  <c:v>156</c:v>
                </c:pt>
                <c:pt idx="1223">
                  <c:v>736</c:v>
                </c:pt>
                <c:pt idx="1224">
                  <c:v>637</c:v>
                </c:pt>
                <c:pt idx="1225">
                  <c:v>125</c:v>
                </c:pt>
                <c:pt idx="1226">
                  <c:v>420</c:v>
                </c:pt>
                <c:pt idx="1227">
                  <c:v>3600</c:v>
                </c:pt>
                <c:pt idx="1228">
                  <c:v>241</c:v>
                </c:pt>
                <c:pt idx="1229">
                  <c:v>3431</c:v>
                </c:pt>
                <c:pt idx="1230">
                  <c:v>182</c:v>
                </c:pt>
                <c:pt idx="1231">
                  <c:v>100</c:v>
                </c:pt>
                <c:pt idx="1232">
                  <c:v>205</c:v>
                </c:pt>
                <c:pt idx="1233">
                  <c:v>99</c:v>
                </c:pt>
                <c:pt idx="1234">
                  <c:v>1704</c:v>
                </c:pt>
                <c:pt idx="1235">
                  <c:v>1077</c:v>
                </c:pt>
                <c:pt idx="1236">
                  <c:v>1706</c:v>
                </c:pt>
                <c:pt idx="1237">
                  <c:v>238</c:v>
                </c:pt>
                <c:pt idx="1238">
                  <c:v>643</c:v>
                </c:pt>
                <c:pt idx="1239">
                  <c:v>4062</c:v>
                </c:pt>
                <c:pt idx="1240">
                  <c:v>345</c:v>
                </c:pt>
                <c:pt idx="1241">
                  <c:v>67</c:v>
                </c:pt>
                <c:pt idx="1242">
                  <c:v>604</c:v>
                </c:pt>
                <c:pt idx="1243">
                  <c:v>17297</c:v>
                </c:pt>
                <c:pt idx="1244">
                  <c:v>175</c:v>
                </c:pt>
                <c:pt idx="1245">
                  <c:v>220</c:v>
                </c:pt>
                <c:pt idx="1246">
                  <c:v>1197</c:v>
                </c:pt>
                <c:pt idx="1247">
                  <c:v>596</c:v>
                </c:pt>
                <c:pt idx="1248">
                  <c:v>219</c:v>
                </c:pt>
                <c:pt idx="1249">
                  <c:v>229</c:v>
                </c:pt>
                <c:pt idx="1250">
                  <c:v>687</c:v>
                </c:pt>
                <c:pt idx="1251">
                  <c:v>390</c:v>
                </c:pt>
                <c:pt idx="1252">
                  <c:v>65</c:v>
                </c:pt>
                <c:pt idx="1253">
                  <c:v>481</c:v>
                </c:pt>
                <c:pt idx="1254">
                  <c:v>2676</c:v>
                </c:pt>
                <c:pt idx="1255">
                  <c:v>70</c:v>
                </c:pt>
                <c:pt idx="1256">
                  <c:v>60</c:v>
                </c:pt>
                <c:pt idx="1257">
                  <c:v>60</c:v>
                </c:pt>
                <c:pt idx="1258">
                  <c:v>1520</c:v>
                </c:pt>
                <c:pt idx="1259">
                  <c:v>167</c:v>
                </c:pt>
                <c:pt idx="1260">
                  <c:v>190</c:v>
                </c:pt>
                <c:pt idx="1261">
                  <c:v>5521</c:v>
                </c:pt>
                <c:pt idx="1262">
                  <c:v>696</c:v>
                </c:pt>
                <c:pt idx="1263">
                  <c:v>4782</c:v>
                </c:pt>
                <c:pt idx="1264">
                  <c:v>1207</c:v>
                </c:pt>
                <c:pt idx="1265">
                  <c:v>190</c:v>
                </c:pt>
                <c:pt idx="1266">
                  <c:v>1485</c:v>
                </c:pt>
                <c:pt idx="1267">
                  <c:v>1025</c:v>
                </c:pt>
                <c:pt idx="1268">
                  <c:v>878</c:v>
                </c:pt>
                <c:pt idx="1269">
                  <c:v>478</c:v>
                </c:pt>
                <c:pt idx="1270">
                  <c:v>1318</c:v>
                </c:pt>
                <c:pt idx="1271">
                  <c:v>414</c:v>
                </c:pt>
                <c:pt idx="1272">
                  <c:v>4694</c:v>
                </c:pt>
                <c:pt idx="1273">
                  <c:v>2528</c:v>
                </c:pt>
                <c:pt idx="1274">
                  <c:v>125</c:v>
                </c:pt>
                <c:pt idx="1275">
                  <c:v>3793</c:v>
                </c:pt>
                <c:pt idx="1276">
                  <c:v>129</c:v>
                </c:pt>
                <c:pt idx="1277">
                  <c:v>401</c:v>
                </c:pt>
                <c:pt idx="1278">
                  <c:v>1467</c:v>
                </c:pt>
                <c:pt idx="1279">
                  <c:v>100</c:v>
                </c:pt>
                <c:pt idx="1280">
                  <c:v>7441</c:v>
                </c:pt>
                <c:pt idx="1281">
                  <c:v>6444</c:v>
                </c:pt>
                <c:pt idx="1282">
                  <c:v>109</c:v>
                </c:pt>
                <c:pt idx="1283">
                  <c:v>2268</c:v>
                </c:pt>
                <c:pt idx="1284">
                  <c:v>20</c:v>
                </c:pt>
                <c:pt idx="1285">
                  <c:v>331</c:v>
                </c:pt>
                <c:pt idx="1286">
                  <c:v>5122</c:v>
                </c:pt>
                <c:pt idx="1287">
                  <c:v>2073</c:v>
                </c:pt>
                <c:pt idx="1288">
                  <c:v>442</c:v>
                </c:pt>
                <c:pt idx="1289">
                  <c:v>791</c:v>
                </c:pt>
                <c:pt idx="1290">
                  <c:v>198</c:v>
                </c:pt>
                <c:pt idx="1291">
                  <c:v>3247</c:v>
                </c:pt>
                <c:pt idx="1292">
                  <c:v>290</c:v>
                </c:pt>
                <c:pt idx="1293">
                  <c:v>1898</c:v>
                </c:pt>
                <c:pt idx="1294">
                  <c:v>335</c:v>
                </c:pt>
                <c:pt idx="1295">
                  <c:v>28</c:v>
                </c:pt>
                <c:pt idx="1296">
                  <c:v>156</c:v>
                </c:pt>
                <c:pt idx="1297">
                  <c:v>3039</c:v>
                </c:pt>
                <c:pt idx="1298">
                  <c:v>259</c:v>
                </c:pt>
                <c:pt idx="1299">
                  <c:v>330</c:v>
                </c:pt>
                <c:pt idx="1300">
                  <c:v>136</c:v>
                </c:pt>
                <c:pt idx="1301">
                  <c:v>21760</c:v>
                </c:pt>
                <c:pt idx="1302">
                  <c:v>3990</c:v>
                </c:pt>
                <c:pt idx="1303">
                  <c:v>380</c:v>
                </c:pt>
                <c:pt idx="1304">
                  <c:v>1545</c:v>
                </c:pt>
                <c:pt idx="1305">
                  <c:v>844</c:v>
                </c:pt>
                <c:pt idx="1306">
                  <c:v>3183</c:v>
                </c:pt>
                <c:pt idx="1307">
                  <c:v>307</c:v>
                </c:pt>
                <c:pt idx="1308">
                  <c:v>6807</c:v>
                </c:pt>
                <c:pt idx="1309">
                  <c:v>1410</c:v>
                </c:pt>
                <c:pt idx="1310">
                  <c:v>5646</c:v>
                </c:pt>
                <c:pt idx="1311">
                  <c:v>354</c:v>
                </c:pt>
                <c:pt idx="1312">
                  <c:v>923</c:v>
                </c:pt>
                <c:pt idx="1313">
                  <c:v>10492</c:v>
                </c:pt>
                <c:pt idx="1314">
                  <c:v>864</c:v>
                </c:pt>
                <c:pt idx="1315">
                  <c:v>62</c:v>
                </c:pt>
                <c:pt idx="1316">
                  <c:v>1029</c:v>
                </c:pt>
                <c:pt idx="1317">
                  <c:v>270</c:v>
                </c:pt>
                <c:pt idx="1318">
                  <c:v>445</c:v>
                </c:pt>
                <c:pt idx="1319">
                  <c:v>174</c:v>
                </c:pt>
                <c:pt idx="1320">
                  <c:v>15881</c:v>
                </c:pt>
                <c:pt idx="1321">
                  <c:v>10386</c:v>
                </c:pt>
                <c:pt idx="1322">
                  <c:v>631</c:v>
                </c:pt>
                <c:pt idx="1323">
                  <c:v>1057</c:v>
                </c:pt>
                <c:pt idx="1324">
                  <c:v>836</c:v>
                </c:pt>
                <c:pt idx="1325">
                  <c:v>307</c:v>
                </c:pt>
                <c:pt idx="1326">
                  <c:v>7112</c:v>
                </c:pt>
                <c:pt idx="1327">
                  <c:v>194</c:v>
                </c:pt>
                <c:pt idx="1328">
                  <c:v>273</c:v>
                </c:pt>
                <c:pt idx="1329">
                  <c:v>237</c:v>
                </c:pt>
                <c:pt idx="1330">
                  <c:v>4532</c:v>
                </c:pt>
                <c:pt idx="1331">
                  <c:v>458</c:v>
                </c:pt>
                <c:pt idx="1332">
                  <c:v>1902</c:v>
                </c:pt>
                <c:pt idx="1333">
                  <c:v>677</c:v>
                </c:pt>
                <c:pt idx="1334">
                  <c:v>601</c:v>
                </c:pt>
                <c:pt idx="1335">
                  <c:v>3753</c:v>
                </c:pt>
                <c:pt idx="1336">
                  <c:v>547</c:v>
                </c:pt>
                <c:pt idx="1337">
                  <c:v>69</c:v>
                </c:pt>
                <c:pt idx="1338">
                  <c:v>740</c:v>
                </c:pt>
                <c:pt idx="1339">
                  <c:v>479</c:v>
                </c:pt>
                <c:pt idx="1340">
                  <c:v>955</c:v>
                </c:pt>
                <c:pt idx="1341">
                  <c:v>1529</c:v>
                </c:pt>
                <c:pt idx="1342">
                  <c:v>2214</c:v>
                </c:pt>
                <c:pt idx="1343">
                  <c:v>437</c:v>
                </c:pt>
                <c:pt idx="1344">
                  <c:v>710</c:v>
                </c:pt>
                <c:pt idx="1345">
                  <c:v>2445</c:v>
                </c:pt>
                <c:pt idx="1346">
                  <c:v>205</c:v>
                </c:pt>
                <c:pt idx="1347">
                  <c:v>810</c:v>
                </c:pt>
                <c:pt idx="1348">
                  <c:v>317</c:v>
                </c:pt>
                <c:pt idx="1349">
                  <c:v>2804</c:v>
                </c:pt>
                <c:pt idx="1350">
                  <c:v>2252</c:v>
                </c:pt>
                <c:pt idx="1351">
                  <c:v>277</c:v>
                </c:pt>
                <c:pt idx="1352">
                  <c:v>140</c:v>
                </c:pt>
                <c:pt idx="1353">
                  <c:v>165</c:v>
                </c:pt>
                <c:pt idx="1354">
                  <c:v>20</c:v>
                </c:pt>
                <c:pt idx="1355">
                  <c:v>855</c:v>
                </c:pt>
                <c:pt idx="1356">
                  <c:v>935</c:v>
                </c:pt>
                <c:pt idx="1357">
                  <c:v>330</c:v>
                </c:pt>
                <c:pt idx="1358">
                  <c:v>90</c:v>
                </c:pt>
                <c:pt idx="1359">
                  <c:v>2705</c:v>
                </c:pt>
                <c:pt idx="1360">
                  <c:v>794</c:v>
                </c:pt>
                <c:pt idx="1361">
                  <c:v>1471</c:v>
                </c:pt>
                <c:pt idx="1362">
                  <c:v>25354</c:v>
                </c:pt>
                <c:pt idx="1363">
                  <c:v>250</c:v>
                </c:pt>
                <c:pt idx="1364">
                  <c:v>486</c:v>
                </c:pt>
                <c:pt idx="1365">
                  <c:v>1483</c:v>
                </c:pt>
                <c:pt idx="1366">
                  <c:v>1475</c:v>
                </c:pt>
                <c:pt idx="1367">
                  <c:v>2365</c:v>
                </c:pt>
                <c:pt idx="1368">
                  <c:v>669</c:v>
                </c:pt>
                <c:pt idx="1369">
                  <c:v>766</c:v>
                </c:pt>
                <c:pt idx="1370">
                  <c:v>165</c:v>
                </c:pt>
                <c:pt idx="1371">
                  <c:v>5637</c:v>
                </c:pt>
                <c:pt idx="1372">
                  <c:v>463</c:v>
                </c:pt>
                <c:pt idx="1373">
                  <c:v>766</c:v>
                </c:pt>
                <c:pt idx="1374">
                  <c:v>2003</c:v>
                </c:pt>
                <c:pt idx="1375">
                  <c:v>120</c:v>
                </c:pt>
                <c:pt idx="1376">
                  <c:v>2621</c:v>
                </c:pt>
                <c:pt idx="1377">
                  <c:v>488</c:v>
                </c:pt>
                <c:pt idx="1378">
                  <c:v>331</c:v>
                </c:pt>
                <c:pt idx="1379">
                  <c:v>640</c:v>
                </c:pt>
                <c:pt idx="1380">
                  <c:v>145</c:v>
                </c:pt>
                <c:pt idx="1381">
                  <c:v>324</c:v>
                </c:pt>
                <c:pt idx="1382">
                  <c:v>10950</c:v>
                </c:pt>
                <c:pt idx="1383">
                  <c:v>74</c:v>
                </c:pt>
                <c:pt idx="1384">
                  <c:v>7108</c:v>
                </c:pt>
                <c:pt idx="1385">
                  <c:v>1306</c:v>
                </c:pt>
                <c:pt idx="1386">
                  <c:v>3679</c:v>
                </c:pt>
                <c:pt idx="1387">
                  <c:v>3265</c:v>
                </c:pt>
                <c:pt idx="1388">
                  <c:v>265</c:v>
                </c:pt>
                <c:pt idx="1389">
                  <c:v>515</c:v>
                </c:pt>
                <c:pt idx="1390">
                  <c:v>2653</c:v>
                </c:pt>
                <c:pt idx="1391">
                  <c:v>663</c:v>
                </c:pt>
                <c:pt idx="1392">
                  <c:v>99</c:v>
                </c:pt>
                <c:pt idx="1393">
                  <c:v>9932</c:v>
                </c:pt>
                <c:pt idx="1394">
                  <c:v>939</c:v>
                </c:pt>
                <c:pt idx="1395">
                  <c:v>2497</c:v>
                </c:pt>
                <c:pt idx="1396">
                  <c:v>440</c:v>
                </c:pt>
                <c:pt idx="1397">
                  <c:v>7241</c:v>
                </c:pt>
                <c:pt idx="1398">
                  <c:v>3093</c:v>
                </c:pt>
                <c:pt idx="1399">
                  <c:v>12664</c:v>
                </c:pt>
                <c:pt idx="1400">
                  <c:v>462</c:v>
                </c:pt>
                <c:pt idx="1401">
                  <c:v>647</c:v>
                </c:pt>
                <c:pt idx="1402">
                  <c:v>4236</c:v>
                </c:pt>
                <c:pt idx="1403">
                  <c:v>437</c:v>
                </c:pt>
                <c:pt idx="1404">
                  <c:v>1193</c:v>
                </c:pt>
                <c:pt idx="1405">
                  <c:v>249</c:v>
                </c:pt>
                <c:pt idx="1406">
                  <c:v>574</c:v>
                </c:pt>
                <c:pt idx="1407">
                  <c:v>48</c:v>
                </c:pt>
                <c:pt idx="1408">
                  <c:v>992</c:v>
                </c:pt>
                <c:pt idx="1409">
                  <c:v>224</c:v>
                </c:pt>
                <c:pt idx="1410">
                  <c:v>671</c:v>
                </c:pt>
                <c:pt idx="1411">
                  <c:v>2364</c:v>
                </c:pt>
                <c:pt idx="1412">
                  <c:v>200</c:v>
                </c:pt>
                <c:pt idx="1413">
                  <c:v>307</c:v>
                </c:pt>
                <c:pt idx="1414">
                  <c:v>2303</c:v>
                </c:pt>
                <c:pt idx="1415">
                  <c:v>476</c:v>
                </c:pt>
                <c:pt idx="1416">
                  <c:v>3997</c:v>
                </c:pt>
                <c:pt idx="1417">
                  <c:v>802</c:v>
                </c:pt>
                <c:pt idx="1418">
                  <c:v>4037</c:v>
                </c:pt>
                <c:pt idx="1419">
                  <c:v>323</c:v>
                </c:pt>
                <c:pt idx="1420">
                  <c:v>7411</c:v>
                </c:pt>
                <c:pt idx="1421">
                  <c:v>429</c:v>
                </c:pt>
                <c:pt idx="1422">
                  <c:v>708</c:v>
                </c:pt>
                <c:pt idx="1423">
                  <c:v>400</c:v>
                </c:pt>
                <c:pt idx="1424">
                  <c:v>1700</c:v>
                </c:pt>
                <c:pt idx="1425">
                  <c:v>5676</c:v>
                </c:pt>
                <c:pt idx="1426">
                  <c:v>225</c:v>
                </c:pt>
                <c:pt idx="1427">
                  <c:v>60</c:v>
                </c:pt>
                <c:pt idx="1428">
                  <c:v>3625</c:v>
                </c:pt>
                <c:pt idx="1429">
                  <c:v>682</c:v>
                </c:pt>
                <c:pt idx="1430">
                  <c:v>135</c:v>
                </c:pt>
                <c:pt idx="1431">
                  <c:v>1963</c:v>
                </c:pt>
                <c:pt idx="1432">
                  <c:v>16893</c:v>
                </c:pt>
                <c:pt idx="1433">
                  <c:v>2424</c:v>
                </c:pt>
                <c:pt idx="1434">
                  <c:v>8076</c:v>
                </c:pt>
                <c:pt idx="1435">
                  <c:v>1304</c:v>
                </c:pt>
                <c:pt idx="1436">
                  <c:v>338</c:v>
                </c:pt>
                <c:pt idx="1437">
                  <c:v>530</c:v>
                </c:pt>
                <c:pt idx="1438">
                  <c:v>667</c:v>
                </c:pt>
                <c:pt idx="1439">
                  <c:v>32246</c:v>
                </c:pt>
                <c:pt idx="1440">
                  <c:v>95</c:v>
                </c:pt>
                <c:pt idx="1441">
                  <c:v>1002</c:v>
                </c:pt>
                <c:pt idx="1442">
                  <c:v>34</c:v>
                </c:pt>
                <c:pt idx="1443">
                  <c:v>1804</c:v>
                </c:pt>
                <c:pt idx="1444">
                  <c:v>298</c:v>
                </c:pt>
                <c:pt idx="1445">
                  <c:v>1244</c:v>
                </c:pt>
                <c:pt idx="1446">
                  <c:v>3348</c:v>
                </c:pt>
                <c:pt idx="1447">
                  <c:v>2408</c:v>
                </c:pt>
                <c:pt idx="1448">
                  <c:v>3027</c:v>
                </c:pt>
                <c:pt idx="1449">
                  <c:v>5250</c:v>
                </c:pt>
                <c:pt idx="1450">
                  <c:v>1365</c:v>
                </c:pt>
                <c:pt idx="1451">
                  <c:v>8807</c:v>
                </c:pt>
                <c:pt idx="1452">
                  <c:v>7724</c:v>
                </c:pt>
                <c:pt idx="1453">
                  <c:v>691</c:v>
                </c:pt>
                <c:pt idx="1454">
                  <c:v>44</c:v>
                </c:pt>
                <c:pt idx="1455">
                  <c:v>50</c:v>
                </c:pt>
                <c:pt idx="1456">
                  <c:v>160</c:v>
                </c:pt>
                <c:pt idx="1457">
                  <c:v>518</c:v>
                </c:pt>
                <c:pt idx="1458">
                  <c:v>255</c:v>
                </c:pt>
                <c:pt idx="1459">
                  <c:v>3345</c:v>
                </c:pt>
                <c:pt idx="1460">
                  <c:v>1071</c:v>
                </c:pt>
                <c:pt idx="1461">
                  <c:v>522</c:v>
                </c:pt>
                <c:pt idx="1462">
                  <c:v>14516</c:v>
                </c:pt>
                <c:pt idx="1463">
                  <c:v>50</c:v>
                </c:pt>
                <c:pt idx="1464">
                  <c:v>80</c:v>
                </c:pt>
                <c:pt idx="1465">
                  <c:v>276</c:v>
                </c:pt>
                <c:pt idx="1466">
                  <c:v>10321</c:v>
                </c:pt>
                <c:pt idx="1467">
                  <c:v>10425</c:v>
                </c:pt>
                <c:pt idx="1468">
                  <c:v>2210</c:v>
                </c:pt>
                <c:pt idx="1469">
                  <c:v>2430</c:v>
                </c:pt>
                <c:pt idx="1470">
                  <c:v>777</c:v>
                </c:pt>
                <c:pt idx="1471">
                  <c:v>2248</c:v>
                </c:pt>
                <c:pt idx="1472">
                  <c:v>6075</c:v>
                </c:pt>
                <c:pt idx="1473">
                  <c:v>263</c:v>
                </c:pt>
                <c:pt idx="1474">
                  <c:v>330</c:v>
                </c:pt>
                <c:pt idx="1475">
                  <c:v>1338</c:v>
                </c:pt>
                <c:pt idx="1476">
                  <c:v>159</c:v>
                </c:pt>
                <c:pt idx="1477">
                  <c:v>452</c:v>
                </c:pt>
                <c:pt idx="1478">
                  <c:v>7958</c:v>
                </c:pt>
                <c:pt idx="1479">
                  <c:v>240</c:v>
                </c:pt>
                <c:pt idx="1480">
                  <c:v>268</c:v>
                </c:pt>
                <c:pt idx="1481">
                  <c:v>1223</c:v>
                </c:pt>
                <c:pt idx="1482">
                  <c:v>6384</c:v>
                </c:pt>
                <c:pt idx="1483">
                  <c:v>753</c:v>
                </c:pt>
                <c:pt idx="1484">
                  <c:v>1632</c:v>
                </c:pt>
                <c:pt idx="1485">
                  <c:v>3076</c:v>
                </c:pt>
                <c:pt idx="1486">
                  <c:v>1331</c:v>
                </c:pt>
                <c:pt idx="1487">
                  <c:v>674</c:v>
                </c:pt>
                <c:pt idx="1488">
                  <c:v>6994</c:v>
                </c:pt>
                <c:pt idx="1489">
                  <c:v>5580</c:v>
                </c:pt>
                <c:pt idx="1490">
                  <c:v>434</c:v>
                </c:pt>
                <c:pt idx="1491">
                  <c:v>1611</c:v>
                </c:pt>
                <c:pt idx="1492">
                  <c:v>200</c:v>
                </c:pt>
                <c:pt idx="1493">
                  <c:v>694</c:v>
                </c:pt>
                <c:pt idx="1494">
                  <c:v>2195</c:v>
                </c:pt>
                <c:pt idx="1495">
                  <c:v>32579</c:v>
                </c:pt>
                <c:pt idx="1496">
                  <c:v>375</c:v>
                </c:pt>
                <c:pt idx="1497">
                  <c:v>1341</c:v>
                </c:pt>
                <c:pt idx="1498">
                  <c:v>1271</c:v>
                </c:pt>
                <c:pt idx="1499">
                  <c:v>506</c:v>
                </c:pt>
                <c:pt idx="1500">
                  <c:v>530</c:v>
                </c:pt>
                <c:pt idx="1501">
                  <c:v>16969</c:v>
                </c:pt>
                <c:pt idx="1502">
                  <c:v>141</c:v>
                </c:pt>
                <c:pt idx="1503">
                  <c:v>8241</c:v>
                </c:pt>
                <c:pt idx="1504">
                  <c:v>2215</c:v>
                </c:pt>
                <c:pt idx="1505">
                  <c:v>472</c:v>
                </c:pt>
                <c:pt idx="1506">
                  <c:v>1396</c:v>
                </c:pt>
                <c:pt idx="1507">
                  <c:v>274</c:v>
                </c:pt>
                <c:pt idx="1508">
                  <c:v>474</c:v>
                </c:pt>
                <c:pt idx="1509">
                  <c:v>694</c:v>
                </c:pt>
                <c:pt idx="1510">
                  <c:v>1456</c:v>
                </c:pt>
                <c:pt idx="1511">
                  <c:v>2114</c:v>
                </c:pt>
                <c:pt idx="1512">
                  <c:v>965</c:v>
                </c:pt>
                <c:pt idx="1513">
                  <c:v>984</c:v>
                </c:pt>
                <c:pt idx="1514">
                  <c:v>4096</c:v>
                </c:pt>
                <c:pt idx="1515">
                  <c:v>1091</c:v>
                </c:pt>
                <c:pt idx="1516">
                  <c:v>2079</c:v>
                </c:pt>
                <c:pt idx="1517">
                  <c:v>1225</c:v>
                </c:pt>
                <c:pt idx="1518">
                  <c:v>2677</c:v>
                </c:pt>
                <c:pt idx="1519">
                  <c:v>350</c:v>
                </c:pt>
                <c:pt idx="1520">
                  <c:v>5577</c:v>
                </c:pt>
                <c:pt idx="1521">
                  <c:v>480</c:v>
                </c:pt>
                <c:pt idx="1522">
                  <c:v>165</c:v>
                </c:pt>
                <c:pt idx="1523">
                  <c:v>507</c:v>
                </c:pt>
                <c:pt idx="1524">
                  <c:v>150</c:v>
                </c:pt>
                <c:pt idx="1525">
                  <c:v>304</c:v>
                </c:pt>
                <c:pt idx="1526">
                  <c:v>667</c:v>
                </c:pt>
                <c:pt idx="1527">
                  <c:v>393</c:v>
                </c:pt>
                <c:pt idx="1528">
                  <c:v>7888</c:v>
                </c:pt>
                <c:pt idx="1529">
                  <c:v>6801</c:v>
                </c:pt>
                <c:pt idx="1530">
                  <c:v>169</c:v>
                </c:pt>
                <c:pt idx="1531">
                  <c:v>641</c:v>
                </c:pt>
                <c:pt idx="1532">
                  <c:v>6906</c:v>
                </c:pt>
                <c:pt idx="1533">
                  <c:v>383</c:v>
                </c:pt>
                <c:pt idx="1534">
                  <c:v>10216</c:v>
                </c:pt>
                <c:pt idx="1535">
                  <c:v>1805</c:v>
                </c:pt>
                <c:pt idx="1536">
                  <c:v>2090</c:v>
                </c:pt>
                <c:pt idx="1537">
                  <c:v>3180</c:v>
                </c:pt>
                <c:pt idx="1538">
                  <c:v>401</c:v>
                </c:pt>
                <c:pt idx="1539">
                  <c:v>2855</c:v>
                </c:pt>
                <c:pt idx="1540">
                  <c:v>7417</c:v>
                </c:pt>
                <c:pt idx="1541">
                  <c:v>1430</c:v>
                </c:pt>
                <c:pt idx="1542">
                  <c:v>355</c:v>
                </c:pt>
                <c:pt idx="1543">
                  <c:v>1181</c:v>
                </c:pt>
                <c:pt idx="1544">
                  <c:v>1092</c:v>
                </c:pt>
                <c:pt idx="1545">
                  <c:v>782</c:v>
                </c:pt>
                <c:pt idx="1546">
                  <c:v>924</c:v>
                </c:pt>
                <c:pt idx="1547">
                  <c:v>1956</c:v>
                </c:pt>
                <c:pt idx="1548">
                  <c:v>1389</c:v>
                </c:pt>
                <c:pt idx="1549">
                  <c:v>377</c:v>
                </c:pt>
                <c:pt idx="1550">
                  <c:v>574</c:v>
                </c:pt>
                <c:pt idx="1551">
                  <c:v>102</c:v>
                </c:pt>
                <c:pt idx="1552">
                  <c:v>817</c:v>
                </c:pt>
                <c:pt idx="1553">
                  <c:v>6482</c:v>
                </c:pt>
                <c:pt idx="1554">
                  <c:v>516</c:v>
                </c:pt>
                <c:pt idx="1555">
                  <c:v>445</c:v>
                </c:pt>
                <c:pt idx="1556">
                  <c:v>130</c:v>
                </c:pt>
                <c:pt idx="1557">
                  <c:v>195</c:v>
                </c:pt>
                <c:pt idx="1558">
                  <c:v>690</c:v>
                </c:pt>
                <c:pt idx="1559">
                  <c:v>325</c:v>
                </c:pt>
                <c:pt idx="1560">
                  <c:v>2269</c:v>
                </c:pt>
                <c:pt idx="1561">
                  <c:v>2423</c:v>
                </c:pt>
                <c:pt idx="1562">
                  <c:v>5898</c:v>
                </c:pt>
                <c:pt idx="1563">
                  <c:v>322</c:v>
                </c:pt>
                <c:pt idx="1564">
                  <c:v>2220</c:v>
                </c:pt>
                <c:pt idx="1565">
                  <c:v>446</c:v>
                </c:pt>
                <c:pt idx="1566">
                  <c:v>484</c:v>
                </c:pt>
                <c:pt idx="1567">
                  <c:v>954</c:v>
                </c:pt>
                <c:pt idx="1568">
                  <c:v>255</c:v>
                </c:pt>
                <c:pt idx="1569">
                  <c:v>1060</c:v>
                </c:pt>
                <c:pt idx="1570">
                  <c:v>1076</c:v>
                </c:pt>
                <c:pt idx="1571">
                  <c:v>35</c:v>
                </c:pt>
                <c:pt idx="1572">
                  <c:v>869</c:v>
                </c:pt>
                <c:pt idx="1573">
                  <c:v>2320</c:v>
                </c:pt>
                <c:pt idx="1574">
                  <c:v>163</c:v>
                </c:pt>
                <c:pt idx="1575">
                  <c:v>132</c:v>
                </c:pt>
                <c:pt idx="1576">
                  <c:v>190</c:v>
                </c:pt>
                <c:pt idx="1577">
                  <c:v>902</c:v>
                </c:pt>
                <c:pt idx="1578">
                  <c:v>1049</c:v>
                </c:pt>
                <c:pt idx="1579">
                  <c:v>4548</c:v>
                </c:pt>
                <c:pt idx="1580">
                  <c:v>2247</c:v>
                </c:pt>
                <c:pt idx="1581">
                  <c:v>5694</c:v>
                </c:pt>
                <c:pt idx="1582">
                  <c:v>5544</c:v>
                </c:pt>
                <c:pt idx="1583">
                  <c:v>483</c:v>
                </c:pt>
                <c:pt idx="1584">
                  <c:v>879</c:v>
                </c:pt>
                <c:pt idx="1585">
                  <c:v>14375</c:v>
                </c:pt>
                <c:pt idx="1586">
                  <c:v>2262</c:v>
                </c:pt>
                <c:pt idx="1587">
                  <c:v>2457</c:v>
                </c:pt>
                <c:pt idx="1588">
                  <c:v>387</c:v>
                </c:pt>
                <c:pt idx="1589">
                  <c:v>4439</c:v>
                </c:pt>
                <c:pt idx="1590">
                  <c:v>6205</c:v>
                </c:pt>
                <c:pt idx="1591">
                  <c:v>1417</c:v>
                </c:pt>
                <c:pt idx="1592">
                  <c:v>63</c:v>
                </c:pt>
                <c:pt idx="1593">
                  <c:v>816</c:v>
                </c:pt>
                <c:pt idx="1594">
                  <c:v>614</c:v>
                </c:pt>
                <c:pt idx="1595">
                  <c:v>17755</c:v>
                </c:pt>
                <c:pt idx="1596">
                  <c:v>426</c:v>
                </c:pt>
                <c:pt idx="1597">
                  <c:v>17308</c:v>
                </c:pt>
                <c:pt idx="1598">
                  <c:v>450</c:v>
                </c:pt>
                <c:pt idx="1599">
                  <c:v>540</c:v>
                </c:pt>
                <c:pt idx="1600">
                  <c:v>566</c:v>
                </c:pt>
                <c:pt idx="1601">
                  <c:v>3521</c:v>
                </c:pt>
                <c:pt idx="1602">
                  <c:v>214</c:v>
                </c:pt>
                <c:pt idx="1603">
                  <c:v>697</c:v>
                </c:pt>
                <c:pt idx="1604">
                  <c:v>5975</c:v>
                </c:pt>
                <c:pt idx="1605">
                  <c:v>2547</c:v>
                </c:pt>
                <c:pt idx="1606">
                  <c:v>9237</c:v>
                </c:pt>
                <c:pt idx="1607">
                  <c:v>4479</c:v>
                </c:pt>
                <c:pt idx="1608">
                  <c:v>235</c:v>
                </c:pt>
                <c:pt idx="1609">
                  <c:v>797</c:v>
                </c:pt>
                <c:pt idx="1610">
                  <c:v>3399</c:v>
                </c:pt>
                <c:pt idx="1611">
                  <c:v>250</c:v>
                </c:pt>
                <c:pt idx="1612">
                  <c:v>5093</c:v>
                </c:pt>
                <c:pt idx="1613">
                  <c:v>1264</c:v>
                </c:pt>
                <c:pt idx="1614">
                  <c:v>324</c:v>
                </c:pt>
                <c:pt idx="1615">
                  <c:v>810</c:v>
                </c:pt>
                <c:pt idx="1616">
                  <c:v>428</c:v>
                </c:pt>
                <c:pt idx="1617">
                  <c:v>547</c:v>
                </c:pt>
                <c:pt idx="1618">
                  <c:v>460</c:v>
                </c:pt>
                <c:pt idx="1619">
                  <c:v>3129</c:v>
                </c:pt>
                <c:pt idx="1620">
                  <c:v>362</c:v>
                </c:pt>
                <c:pt idx="1621">
                  <c:v>366</c:v>
                </c:pt>
                <c:pt idx="1622">
                  <c:v>1214</c:v>
                </c:pt>
                <c:pt idx="1623">
                  <c:v>5131</c:v>
                </c:pt>
                <c:pt idx="1624">
                  <c:v>6884</c:v>
                </c:pt>
                <c:pt idx="1625">
                  <c:v>856</c:v>
                </c:pt>
                <c:pt idx="1626">
                  <c:v>1705</c:v>
                </c:pt>
                <c:pt idx="1627">
                  <c:v>129</c:v>
                </c:pt>
                <c:pt idx="1628">
                  <c:v>460</c:v>
                </c:pt>
                <c:pt idx="1629">
                  <c:v>207</c:v>
                </c:pt>
                <c:pt idx="1630">
                  <c:v>2303</c:v>
                </c:pt>
                <c:pt idx="1631">
                  <c:v>449</c:v>
                </c:pt>
                <c:pt idx="1632">
                  <c:v>5443</c:v>
                </c:pt>
                <c:pt idx="1633">
                  <c:v>215</c:v>
                </c:pt>
                <c:pt idx="1634">
                  <c:v>449</c:v>
                </c:pt>
                <c:pt idx="1635">
                  <c:v>278</c:v>
                </c:pt>
                <c:pt idx="1636">
                  <c:v>465</c:v>
                </c:pt>
                <c:pt idx="1637">
                  <c:v>2785</c:v>
                </c:pt>
                <c:pt idx="1638">
                  <c:v>2340</c:v>
                </c:pt>
                <c:pt idx="1639">
                  <c:v>962</c:v>
                </c:pt>
                <c:pt idx="1640">
                  <c:v>1935</c:v>
                </c:pt>
                <c:pt idx="1641">
                  <c:v>775</c:v>
                </c:pt>
                <c:pt idx="1642">
                  <c:v>405</c:v>
                </c:pt>
                <c:pt idx="1643">
                  <c:v>669</c:v>
                </c:pt>
                <c:pt idx="1644">
                  <c:v>1731</c:v>
                </c:pt>
                <c:pt idx="1645">
                  <c:v>5410</c:v>
                </c:pt>
                <c:pt idx="1646">
                  <c:v>275</c:v>
                </c:pt>
                <c:pt idx="1647">
                  <c:v>279</c:v>
                </c:pt>
                <c:pt idx="1648">
                  <c:v>250</c:v>
                </c:pt>
                <c:pt idx="1649">
                  <c:v>44688</c:v>
                </c:pt>
                <c:pt idx="1650">
                  <c:v>485</c:v>
                </c:pt>
                <c:pt idx="1651">
                  <c:v>370</c:v>
                </c:pt>
                <c:pt idx="1652">
                  <c:v>647</c:v>
                </c:pt>
                <c:pt idx="1653">
                  <c:v>461</c:v>
                </c:pt>
                <c:pt idx="1654">
                  <c:v>3095</c:v>
                </c:pt>
                <c:pt idx="1655">
                  <c:v>450</c:v>
                </c:pt>
                <c:pt idx="1656">
                  <c:v>605</c:v>
                </c:pt>
                <c:pt idx="1657">
                  <c:v>7014</c:v>
                </c:pt>
                <c:pt idx="1658">
                  <c:v>6551</c:v>
                </c:pt>
                <c:pt idx="1659">
                  <c:v>246</c:v>
                </c:pt>
                <c:pt idx="1660">
                  <c:v>3711</c:v>
                </c:pt>
                <c:pt idx="1661">
                  <c:v>481</c:v>
                </c:pt>
                <c:pt idx="1662">
                  <c:v>479</c:v>
                </c:pt>
                <c:pt idx="1663">
                  <c:v>759</c:v>
                </c:pt>
                <c:pt idx="1664">
                  <c:v>3166</c:v>
                </c:pt>
                <c:pt idx="1665">
                  <c:v>134</c:v>
                </c:pt>
                <c:pt idx="1666">
                  <c:v>613</c:v>
                </c:pt>
                <c:pt idx="1667">
                  <c:v>456</c:v>
                </c:pt>
                <c:pt idx="1668">
                  <c:v>349</c:v>
                </c:pt>
                <c:pt idx="1669">
                  <c:v>343</c:v>
                </c:pt>
                <c:pt idx="1670">
                  <c:v>369</c:v>
                </c:pt>
                <c:pt idx="1671">
                  <c:v>1531</c:v>
                </c:pt>
                <c:pt idx="1672">
                  <c:v>5795</c:v>
                </c:pt>
                <c:pt idx="1673">
                  <c:v>234</c:v>
                </c:pt>
                <c:pt idx="1674">
                  <c:v>831</c:v>
                </c:pt>
                <c:pt idx="1675">
                  <c:v>192</c:v>
                </c:pt>
                <c:pt idx="1676">
                  <c:v>1275</c:v>
                </c:pt>
                <c:pt idx="1677">
                  <c:v>240</c:v>
                </c:pt>
                <c:pt idx="1678">
                  <c:v>190</c:v>
                </c:pt>
                <c:pt idx="1679">
                  <c:v>238</c:v>
                </c:pt>
                <c:pt idx="1680">
                  <c:v>430</c:v>
                </c:pt>
                <c:pt idx="1681">
                  <c:v>16242</c:v>
                </c:pt>
                <c:pt idx="1682">
                  <c:v>768</c:v>
                </c:pt>
                <c:pt idx="1683">
                  <c:v>2376</c:v>
                </c:pt>
                <c:pt idx="1684">
                  <c:v>181</c:v>
                </c:pt>
                <c:pt idx="1685">
                  <c:v>390</c:v>
                </c:pt>
                <c:pt idx="1686">
                  <c:v>1095</c:v>
                </c:pt>
                <c:pt idx="1687">
                  <c:v>246</c:v>
                </c:pt>
                <c:pt idx="1688">
                  <c:v>573</c:v>
                </c:pt>
                <c:pt idx="1689">
                  <c:v>1114</c:v>
                </c:pt>
                <c:pt idx="1690">
                  <c:v>577</c:v>
                </c:pt>
                <c:pt idx="1691">
                  <c:v>9821</c:v>
                </c:pt>
                <c:pt idx="1692">
                  <c:v>84</c:v>
                </c:pt>
                <c:pt idx="1693">
                  <c:v>1516</c:v>
                </c:pt>
                <c:pt idx="1694">
                  <c:v>15291</c:v>
                </c:pt>
                <c:pt idx="1695">
                  <c:v>6804</c:v>
                </c:pt>
                <c:pt idx="1696">
                  <c:v>594</c:v>
                </c:pt>
                <c:pt idx="1697">
                  <c:v>429</c:v>
                </c:pt>
                <c:pt idx="1698">
                  <c:v>4618</c:v>
                </c:pt>
                <c:pt idx="1699">
                  <c:v>95</c:v>
                </c:pt>
                <c:pt idx="1700">
                  <c:v>290</c:v>
                </c:pt>
                <c:pt idx="1701">
                  <c:v>209</c:v>
                </c:pt>
                <c:pt idx="1702">
                  <c:v>1086</c:v>
                </c:pt>
                <c:pt idx="1703">
                  <c:v>190</c:v>
                </c:pt>
                <c:pt idx="1704">
                  <c:v>2428</c:v>
                </c:pt>
                <c:pt idx="1705">
                  <c:v>8910</c:v>
                </c:pt>
                <c:pt idx="1706">
                  <c:v>20</c:v>
                </c:pt>
                <c:pt idx="1707">
                  <c:v>606</c:v>
                </c:pt>
                <c:pt idx="1708">
                  <c:v>2693</c:v>
                </c:pt>
                <c:pt idx="1709">
                  <c:v>1988</c:v>
                </c:pt>
                <c:pt idx="1710">
                  <c:v>2209</c:v>
                </c:pt>
                <c:pt idx="1711">
                  <c:v>191</c:v>
                </c:pt>
                <c:pt idx="1712">
                  <c:v>839</c:v>
                </c:pt>
                <c:pt idx="1713">
                  <c:v>8278</c:v>
                </c:pt>
                <c:pt idx="1714">
                  <c:v>470</c:v>
                </c:pt>
                <c:pt idx="1715">
                  <c:v>691</c:v>
                </c:pt>
                <c:pt idx="1716">
                  <c:v>132</c:v>
                </c:pt>
                <c:pt idx="1717">
                  <c:v>2671</c:v>
                </c:pt>
                <c:pt idx="1718">
                  <c:v>43</c:v>
                </c:pt>
                <c:pt idx="1719">
                  <c:v>724</c:v>
                </c:pt>
                <c:pt idx="1720">
                  <c:v>566</c:v>
                </c:pt>
                <c:pt idx="1721">
                  <c:v>75</c:v>
                </c:pt>
                <c:pt idx="1722">
                  <c:v>210</c:v>
                </c:pt>
                <c:pt idx="1723">
                  <c:v>1805</c:v>
                </c:pt>
                <c:pt idx="1724">
                  <c:v>2285</c:v>
                </c:pt>
                <c:pt idx="1725">
                  <c:v>1210</c:v>
                </c:pt>
                <c:pt idx="1726">
                  <c:v>595</c:v>
                </c:pt>
                <c:pt idx="1727">
                  <c:v>697</c:v>
                </c:pt>
                <c:pt idx="1728">
                  <c:v>1225</c:v>
                </c:pt>
                <c:pt idx="1729">
                  <c:v>190</c:v>
                </c:pt>
                <c:pt idx="1730">
                  <c:v>11138</c:v>
                </c:pt>
                <c:pt idx="1731">
                  <c:v>1279</c:v>
                </c:pt>
                <c:pt idx="1732">
                  <c:v>1934</c:v>
                </c:pt>
                <c:pt idx="1733">
                  <c:v>86</c:v>
                </c:pt>
                <c:pt idx="1734">
                  <c:v>1458</c:v>
                </c:pt>
                <c:pt idx="1735">
                  <c:v>272</c:v>
                </c:pt>
                <c:pt idx="1736">
                  <c:v>1428</c:v>
                </c:pt>
                <c:pt idx="1737">
                  <c:v>100</c:v>
                </c:pt>
                <c:pt idx="1738">
                  <c:v>1006</c:v>
                </c:pt>
                <c:pt idx="1739">
                  <c:v>598</c:v>
                </c:pt>
                <c:pt idx="1740">
                  <c:v>966</c:v>
                </c:pt>
                <c:pt idx="1741">
                  <c:v>85</c:v>
                </c:pt>
                <c:pt idx="1742">
                  <c:v>190</c:v>
                </c:pt>
                <c:pt idx="1743">
                  <c:v>375</c:v>
                </c:pt>
                <c:pt idx="1744">
                  <c:v>718</c:v>
                </c:pt>
                <c:pt idx="1745">
                  <c:v>3257</c:v>
                </c:pt>
                <c:pt idx="1746">
                  <c:v>10160</c:v>
                </c:pt>
                <c:pt idx="1747">
                  <c:v>1160</c:v>
                </c:pt>
                <c:pt idx="1748">
                  <c:v>183</c:v>
                </c:pt>
                <c:pt idx="1749">
                  <c:v>270</c:v>
                </c:pt>
                <c:pt idx="1750">
                  <c:v>11166</c:v>
                </c:pt>
                <c:pt idx="1751">
                  <c:v>2344</c:v>
                </c:pt>
                <c:pt idx="1752">
                  <c:v>1026</c:v>
                </c:pt>
                <c:pt idx="1753">
                  <c:v>884</c:v>
                </c:pt>
                <c:pt idx="1754">
                  <c:v>1858</c:v>
                </c:pt>
                <c:pt idx="1755">
                  <c:v>159</c:v>
                </c:pt>
                <c:pt idx="1756">
                  <c:v>840</c:v>
                </c:pt>
                <c:pt idx="1757">
                  <c:v>461</c:v>
                </c:pt>
                <c:pt idx="1758">
                  <c:v>225</c:v>
                </c:pt>
                <c:pt idx="1759">
                  <c:v>160</c:v>
                </c:pt>
                <c:pt idx="1760">
                  <c:v>25</c:v>
                </c:pt>
                <c:pt idx="1761">
                  <c:v>904</c:v>
                </c:pt>
                <c:pt idx="1762">
                  <c:v>0</c:v>
                </c:pt>
                <c:pt idx="1763">
                  <c:v>491</c:v>
                </c:pt>
                <c:pt idx="1764">
                  <c:v>1529</c:v>
                </c:pt>
                <c:pt idx="1765">
                  <c:v>2459</c:v>
                </c:pt>
                <c:pt idx="1766">
                  <c:v>510</c:v>
                </c:pt>
                <c:pt idx="1767">
                  <c:v>85</c:v>
                </c:pt>
                <c:pt idx="1768">
                  <c:v>3456</c:v>
                </c:pt>
                <c:pt idx="1769">
                  <c:v>905</c:v>
                </c:pt>
                <c:pt idx="1770">
                  <c:v>1550</c:v>
                </c:pt>
                <c:pt idx="1771">
                  <c:v>464</c:v>
                </c:pt>
                <c:pt idx="1772">
                  <c:v>119</c:v>
                </c:pt>
                <c:pt idx="1773">
                  <c:v>50</c:v>
                </c:pt>
                <c:pt idx="1774">
                  <c:v>37</c:v>
                </c:pt>
                <c:pt idx="1775">
                  <c:v>2638</c:v>
                </c:pt>
                <c:pt idx="1776">
                  <c:v>237</c:v>
                </c:pt>
                <c:pt idx="1777">
                  <c:v>593</c:v>
                </c:pt>
                <c:pt idx="1778">
                  <c:v>1238</c:v>
                </c:pt>
                <c:pt idx="1779">
                  <c:v>330</c:v>
                </c:pt>
                <c:pt idx="1780">
                  <c:v>2401</c:v>
                </c:pt>
                <c:pt idx="1781">
                  <c:v>364</c:v>
                </c:pt>
                <c:pt idx="1782">
                  <c:v>3078</c:v>
                </c:pt>
                <c:pt idx="1783">
                  <c:v>1022</c:v>
                </c:pt>
                <c:pt idx="1784">
                  <c:v>303</c:v>
                </c:pt>
                <c:pt idx="1785">
                  <c:v>1293</c:v>
                </c:pt>
                <c:pt idx="1786">
                  <c:v>80</c:v>
                </c:pt>
                <c:pt idx="1787">
                  <c:v>7632</c:v>
                </c:pt>
                <c:pt idx="1788">
                  <c:v>563</c:v>
                </c:pt>
                <c:pt idx="1789">
                  <c:v>212</c:v>
                </c:pt>
                <c:pt idx="1790">
                  <c:v>698</c:v>
                </c:pt>
                <c:pt idx="1791">
                  <c:v>1580</c:v>
                </c:pt>
                <c:pt idx="1792">
                  <c:v>3876</c:v>
                </c:pt>
                <c:pt idx="1793">
                  <c:v>1004</c:v>
                </c:pt>
                <c:pt idx="1794">
                  <c:v>196</c:v>
                </c:pt>
                <c:pt idx="1795">
                  <c:v>1845</c:v>
                </c:pt>
                <c:pt idx="1796">
                  <c:v>1087</c:v>
                </c:pt>
                <c:pt idx="1797">
                  <c:v>12766</c:v>
                </c:pt>
                <c:pt idx="1798">
                  <c:v>478</c:v>
                </c:pt>
                <c:pt idx="1799">
                  <c:v>248</c:v>
                </c:pt>
                <c:pt idx="1800">
                  <c:v>835</c:v>
                </c:pt>
                <c:pt idx="1801">
                  <c:v>294</c:v>
                </c:pt>
                <c:pt idx="1802">
                  <c:v>1060</c:v>
                </c:pt>
                <c:pt idx="1803">
                  <c:v>452</c:v>
                </c:pt>
                <c:pt idx="1804">
                  <c:v>110</c:v>
                </c:pt>
                <c:pt idx="1805">
                  <c:v>1643</c:v>
                </c:pt>
                <c:pt idx="1806">
                  <c:v>1557</c:v>
                </c:pt>
                <c:pt idx="1807">
                  <c:v>105</c:v>
                </c:pt>
                <c:pt idx="1808">
                  <c:v>2613</c:v>
                </c:pt>
                <c:pt idx="1809">
                  <c:v>754</c:v>
                </c:pt>
                <c:pt idx="1810">
                  <c:v>100</c:v>
                </c:pt>
                <c:pt idx="1811">
                  <c:v>3659</c:v>
                </c:pt>
                <c:pt idx="1812">
                  <c:v>7678</c:v>
                </c:pt>
                <c:pt idx="1813">
                  <c:v>1320</c:v>
                </c:pt>
                <c:pt idx="1814">
                  <c:v>132</c:v>
                </c:pt>
                <c:pt idx="1815">
                  <c:v>570</c:v>
                </c:pt>
                <c:pt idx="1816">
                  <c:v>3961</c:v>
                </c:pt>
                <c:pt idx="1817">
                  <c:v>2176</c:v>
                </c:pt>
                <c:pt idx="1818">
                  <c:v>177</c:v>
                </c:pt>
                <c:pt idx="1819">
                  <c:v>11826</c:v>
                </c:pt>
                <c:pt idx="1820">
                  <c:v>483</c:v>
                </c:pt>
                <c:pt idx="1821">
                  <c:v>1912</c:v>
                </c:pt>
                <c:pt idx="1822">
                  <c:v>606</c:v>
                </c:pt>
                <c:pt idx="1823">
                  <c:v>15592</c:v>
                </c:pt>
                <c:pt idx="1824">
                  <c:v>1595</c:v>
                </c:pt>
                <c:pt idx="1825">
                  <c:v>15233</c:v>
                </c:pt>
                <c:pt idx="1826">
                  <c:v>372</c:v>
                </c:pt>
                <c:pt idx="1827">
                  <c:v>1182</c:v>
                </c:pt>
                <c:pt idx="1828">
                  <c:v>5217</c:v>
                </c:pt>
                <c:pt idx="1829">
                  <c:v>330</c:v>
                </c:pt>
                <c:pt idx="1830">
                  <c:v>4664</c:v>
                </c:pt>
                <c:pt idx="1831">
                  <c:v>1196</c:v>
                </c:pt>
                <c:pt idx="1832">
                  <c:v>369</c:v>
                </c:pt>
                <c:pt idx="1833">
                  <c:v>801</c:v>
                </c:pt>
                <c:pt idx="1834">
                  <c:v>480</c:v>
                </c:pt>
                <c:pt idx="1835">
                  <c:v>1261</c:v>
                </c:pt>
                <c:pt idx="1836">
                  <c:v>808</c:v>
                </c:pt>
                <c:pt idx="1837">
                  <c:v>240</c:v>
                </c:pt>
                <c:pt idx="1838">
                  <c:v>95</c:v>
                </c:pt>
                <c:pt idx="1839">
                  <c:v>1590</c:v>
                </c:pt>
                <c:pt idx="1840">
                  <c:v>120</c:v>
                </c:pt>
                <c:pt idx="1841">
                  <c:v>1452</c:v>
                </c:pt>
                <c:pt idx="1842">
                  <c:v>407</c:v>
                </c:pt>
                <c:pt idx="1843">
                  <c:v>2314</c:v>
                </c:pt>
                <c:pt idx="1844">
                  <c:v>1123</c:v>
                </c:pt>
                <c:pt idx="1845">
                  <c:v>506</c:v>
                </c:pt>
                <c:pt idx="1846">
                  <c:v>249</c:v>
                </c:pt>
                <c:pt idx="1847">
                  <c:v>399</c:v>
                </c:pt>
                <c:pt idx="1848">
                  <c:v>10942</c:v>
                </c:pt>
                <c:pt idx="1849">
                  <c:v>3070</c:v>
                </c:pt>
                <c:pt idx="1850">
                  <c:v>1812</c:v>
                </c:pt>
                <c:pt idx="1851">
                  <c:v>2968</c:v>
                </c:pt>
                <c:pt idx="1852">
                  <c:v>284</c:v>
                </c:pt>
                <c:pt idx="1853">
                  <c:v>100</c:v>
                </c:pt>
                <c:pt idx="1854">
                  <c:v>1268</c:v>
                </c:pt>
                <c:pt idx="1855">
                  <c:v>817</c:v>
                </c:pt>
                <c:pt idx="1856">
                  <c:v>1127</c:v>
                </c:pt>
                <c:pt idx="1857">
                  <c:v>1351</c:v>
                </c:pt>
                <c:pt idx="1858">
                  <c:v>653</c:v>
                </c:pt>
                <c:pt idx="1859">
                  <c:v>2152</c:v>
                </c:pt>
                <c:pt idx="1860">
                  <c:v>420</c:v>
                </c:pt>
                <c:pt idx="1861">
                  <c:v>13349</c:v>
                </c:pt>
                <c:pt idx="1862">
                  <c:v>2688</c:v>
                </c:pt>
                <c:pt idx="1863">
                  <c:v>1368</c:v>
                </c:pt>
                <c:pt idx="1864">
                  <c:v>1211</c:v>
                </c:pt>
                <c:pt idx="1865">
                  <c:v>332</c:v>
                </c:pt>
                <c:pt idx="1866">
                  <c:v>6743</c:v>
                </c:pt>
                <c:pt idx="1867">
                  <c:v>1014</c:v>
                </c:pt>
                <c:pt idx="1868">
                  <c:v>5013</c:v>
                </c:pt>
                <c:pt idx="1869">
                  <c:v>500</c:v>
                </c:pt>
                <c:pt idx="1870">
                  <c:v>7730</c:v>
                </c:pt>
                <c:pt idx="1871">
                  <c:v>296</c:v>
                </c:pt>
                <c:pt idx="1872">
                  <c:v>12818</c:v>
                </c:pt>
                <c:pt idx="1873">
                  <c:v>711</c:v>
                </c:pt>
                <c:pt idx="1874">
                  <c:v>205</c:v>
                </c:pt>
                <c:pt idx="1875">
                  <c:v>366</c:v>
                </c:pt>
                <c:pt idx="1876">
                  <c:v>723</c:v>
                </c:pt>
                <c:pt idx="1877">
                  <c:v>620</c:v>
                </c:pt>
                <c:pt idx="1878">
                  <c:v>315</c:v>
                </c:pt>
                <c:pt idx="1879">
                  <c:v>169</c:v>
                </c:pt>
                <c:pt idx="1880">
                  <c:v>1520</c:v>
                </c:pt>
                <c:pt idx="1881">
                  <c:v>1584</c:v>
                </c:pt>
                <c:pt idx="1882">
                  <c:v>2948</c:v>
                </c:pt>
                <c:pt idx="1883">
                  <c:v>2093</c:v>
                </c:pt>
                <c:pt idx="1884">
                  <c:v>4487</c:v>
                </c:pt>
                <c:pt idx="1885">
                  <c:v>27125</c:v>
                </c:pt>
                <c:pt idx="1886">
                  <c:v>5071</c:v>
                </c:pt>
                <c:pt idx="1887">
                  <c:v>207</c:v>
                </c:pt>
                <c:pt idx="1888">
                  <c:v>330</c:v>
                </c:pt>
                <c:pt idx="1889">
                  <c:v>2583</c:v>
                </c:pt>
                <c:pt idx="1890">
                  <c:v>207</c:v>
                </c:pt>
                <c:pt idx="1891">
                  <c:v>405</c:v>
                </c:pt>
                <c:pt idx="1892">
                  <c:v>607</c:v>
                </c:pt>
                <c:pt idx="1893">
                  <c:v>2902</c:v>
                </c:pt>
                <c:pt idx="1894">
                  <c:v>715</c:v>
                </c:pt>
                <c:pt idx="1895">
                  <c:v>297</c:v>
                </c:pt>
                <c:pt idx="1896">
                  <c:v>180</c:v>
                </c:pt>
                <c:pt idx="1897">
                  <c:v>1421</c:v>
                </c:pt>
                <c:pt idx="1898">
                  <c:v>2048</c:v>
                </c:pt>
                <c:pt idx="1899">
                  <c:v>688</c:v>
                </c:pt>
                <c:pt idx="1900">
                  <c:v>3364</c:v>
                </c:pt>
                <c:pt idx="1901">
                  <c:v>874</c:v>
                </c:pt>
                <c:pt idx="1902">
                  <c:v>512</c:v>
                </c:pt>
                <c:pt idx="1903">
                  <c:v>263</c:v>
                </c:pt>
                <c:pt idx="1904">
                  <c:v>806</c:v>
                </c:pt>
                <c:pt idx="1905">
                  <c:v>594</c:v>
                </c:pt>
                <c:pt idx="1906">
                  <c:v>507</c:v>
                </c:pt>
                <c:pt idx="1907">
                  <c:v>219</c:v>
                </c:pt>
                <c:pt idx="1908">
                  <c:v>244</c:v>
                </c:pt>
                <c:pt idx="1909">
                  <c:v>780</c:v>
                </c:pt>
                <c:pt idx="1910">
                  <c:v>23097</c:v>
                </c:pt>
                <c:pt idx="1911">
                  <c:v>397</c:v>
                </c:pt>
                <c:pt idx="1912">
                  <c:v>580</c:v>
                </c:pt>
                <c:pt idx="1913">
                  <c:v>1296</c:v>
                </c:pt>
                <c:pt idx="1914">
                  <c:v>14891</c:v>
                </c:pt>
                <c:pt idx="1915">
                  <c:v>6863</c:v>
                </c:pt>
                <c:pt idx="1916">
                  <c:v>2656</c:v>
                </c:pt>
                <c:pt idx="1917">
                  <c:v>70</c:v>
                </c:pt>
                <c:pt idx="1918">
                  <c:v>659</c:v>
                </c:pt>
                <c:pt idx="1919">
                  <c:v>818</c:v>
                </c:pt>
                <c:pt idx="1920">
                  <c:v>330</c:v>
                </c:pt>
                <c:pt idx="1921">
                  <c:v>523</c:v>
                </c:pt>
                <c:pt idx="1922">
                  <c:v>199</c:v>
                </c:pt>
                <c:pt idx="1923">
                  <c:v>321</c:v>
                </c:pt>
                <c:pt idx="1924">
                  <c:v>1961</c:v>
                </c:pt>
                <c:pt idx="1925">
                  <c:v>343</c:v>
                </c:pt>
                <c:pt idx="1926">
                  <c:v>2980</c:v>
                </c:pt>
                <c:pt idx="1927">
                  <c:v>835</c:v>
                </c:pt>
                <c:pt idx="1928">
                  <c:v>1056</c:v>
                </c:pt>
                <c:pt idx="1929">
                  <c:v>9058</c:v>
                </c:pt>
                <c:pt idx="1930">
                  <c:v>900</c:v>
                </c:pt>
                <c:pt idx="1931">
                  <c:v>553</c:v>
                </c:pt>
                <c:pt idx="1932">
                  <c:v>421</c:v>
                </c:pt>
                <c:pt idx="1933">
                  <c:v>1152</c:v>
                </c:pt>
                <c:pt idx="1934">
                  <c:v>210</c:v>
                </c:pt>
                <c:pt idx="1935">
                  <c:v>2350</c:v>
                </c:pt>
                <c:pt idx="1936">
                  <c:v>745</c:v>
                </c:pt>
                <c:pt idx="1937">
                  <c:v>0</c:v>
                </c:pt>
                <c:pt idx="1938">
                  <c:v>781</c:v>
                </c:pt>
                <c:pt idx="1939">
                  <c:v>325</c:v>
                </c:pt>
                <c:pt idx="1940">
                  <c:v>0</c:v>
                </c:pt>
                <c:pt idx="1941">
                  <c:v>1198</c:v>
                </c:pt>
                <c:pt idx="1942">
                  <c:v>7902</c:v>
                </c:pt>
                <c:pt idx="1943">
                  <c:v>310</c:v>
                </c:pt>
                <c:pt idx="1944">
                  <c:v>242</c:v>
                </c:pt>
                <c:pt idx="1945">
                  <c:v>368</c:v>
                </c:pt>
                <c:pt idx="1946">
                  <c:v>2227</c:v>
                </c:pt>
                <c:pt idx="1947">
                  <c:v>925</c:v>
                </c:pt>
                <c:pt idx="1948">
                  <c:v>566</c:v>
                </c:pt>
                <c:pt idx="1949">
                  <c:v>6837</c:v>
                </c:pt>
                <c:pt idx="1950">
                  <c:v>362</c:v>
                </c:pt>
                <c:pt idx="1951">
                  <c:v>188</c:v>
                </c:pt>
                <c:pt idx="1952">
                  <c:v>729</c:v>
                </c:pt>
                <c:pt idx="1953">
                  <c:v>7018</c:v>
                </c:pt>
                <c:pt idx="1954">
                  <c:v>4361</c:v>
                </c:pt>
                <c:pt idx="1955">
                  <c:v>264</c:v>
                </c:pt>
                <c:pt idx="1956">
                  <c:v>113</c:v>
                </c:pt>
                <c:pt idx="1957">
                  <c:v>551</c:v>
                </c:pt>
                <c:pt idx="1958">
                  <c:v>618</c:v>
                </c:pt>
                <c:pt idx="1959">
                  <c:v>4278</c:v>
                </c:pt>
                <c:pt idx="1960">
                  <c:v>19248</c:v>
                </c:pt>
                <c:pt idx="1961">
                  <c:v>7967</c:v>
                </c:pt>
                <c:pt idx="1962">
                  <c:v>2401</c:v>
                </c:pt>
                <c:pt idx="1963">
                  <c:v>265</c:v>
                </c:pt>
                <c:pt idx="1964">
                  <c:v>15072</c:v>
                </c:pt>
                <c:pt idx="1965">
                  <c:v>877</c:v>
                </c:pt>
                <c:pt idx="1966">
                  <c:v>95</c:v>
                </c:pt>
                <c:pt idx="1967">
                  <c:v>456</c:v>
                </c:pt>
                <c:pt idx="1968">
                  <c:v>1205</c:v>
                </c:pt>
                <c:pt idx="1969">
                  <c:v>171</c:v>
                </c:pt>
                <c:pt idx="1970">
                  <c:v>11720</c:v>
                </c:pt>
                <c:pt idx="1971">
                  <c:v>1977</c:v>
                </c:pt>
                <c:pt idx="1972">
                  <c:v>5522</c:v>
                </c:pt>
                <c:pt idx="1973">
                  <c:v>1400</c:v>
                </c:pt>
                <c:pt idx="1974">
                  <c:v>120</c:v>
                </c:pt>
                <c:pt idx="1975">
                  <c:v>20381</c:v>
                </c:pt>
                <c:pt idx="1976">
                  <c:v>1769</c:v>
                </c:pt>
                <c:pt idx="1977">
                  <c:v>198</c:v>
                </c:pt>
                <c:pt idx="1978">
                  <c:v>6080</c:v>
                </c:pt>
                <c:pt idx="1979">
                  <c:v>165</c:v>
                </c:pt>
                <c:pt idx="1980">
                  <c:v>430</c:v>
                </c:pt>
                <c:pt idx="1981">
                  <c:v>577</c:v>
                </c:pt>
                <c:pt idx="1982">
                  <c:v>1472</c:v>
                </c:pt>
                <c:pt idx="1983">
                  <c:v>1817</c:v>
                </c:pt>
                <c:pt idx="1984">
                  <c:v>1591</c:v>
                </c:pt>
                <c:pt idx="1985">
                  <c:v>233</c:v>
                </c:pt>
                <c:pt idx="1986">
                  <c:v>198</c:v>
                </c:pt>
                <c:pt idx="1987">
                  <c:v>13668</c:v>
                </c:pt>
                <c:pt idx="1988">
                  <c:v>205</c:v>
                </c:pt>
                <c:pt idx="1989">
                  <c:v>990</c:v>
                </c:pt>
                <c:pt idx="1990">
                  <c:v>911</c:v>
                </c:pt>
                <c:pt idx="1991">
                  <c:v>114</c:v>
                </c:pt>
                <c:pt idx="1992">
                  <c:v>409</c:v>
                </c:pt>
                <c:pt idx="1993">
                  <c:v>1107</c:v>
                </c:pt>
                <c:pt idx="1994">
                  <c:v>757</c:v>
                </c:pt>
                <c:pt idx="1995">
                  <c:v>5479</c:v>
                </c:pt>
                <c:pt idx="1996">
                  <c:v>75</c:v>
                </c:pt>
                <c:pt idx="1997">
                  <c:v>1058</c:v>
                </c:pt>
                <c:pt idx="1998">
                  <c:v>2419</c:v>
                </c:pt>
                <c:pt idx="1999">
                  <c:v>350</c:v>
                </c:pt>
                <c:pt idx="2000">
                  <c:v>3118</c:v>
                </c:pt>
                <c:pt idx="2001">
                  <c:v>768</c:v>
                </c:pt>
                <c:pt idx="2002">
                  <c:v>370</c:v>
                </c:pt>
                <c:pt idx="2003">
                  <c:v>701</c:v>
                </c:pt>
                <c:pt idx="2004">
                  <c:v>684</c:v>
                </c:pt>
                <c:pt idx="2005">
                  <c:v>988</c:v>
                </c:pt>
                <c:pt idx="2006">
                  <c:v>457</c:v>
                </c:pt>
                <c:pt idx="2007">
                  <c:v>30</c:v>
                </c:pt>
                <c:pt idx="2008">
                  <c:v>144</c:v>
                </c:pt>
                <c:pt idx="2009">
                  <c:v>1231</c:v>
                </c:pt>
                <c:pt idx="2010">
                  <c:v>295</c:v>
                </c:pt>
                <c:pt idx="2011">
                  <c:v>1107</c:v>
                </c:pt>
                <c:pt idx="2012">
                  <c:v>592</c:v>
                </c:pt>
                <c:pt idx="2013">
                  <c:v>2843</c:v>
                </c:pt>
                <c:pt idx="2014">
                  <c:v>1236</c:v>
                </c:pt>
                <c:pt idx="2015">
                  <c:v>823</c:v>
                </c:pt>
                <c:pt idx="2016">
                  <c:v>228</c:v>
                </c:pt>
                <c:pt idx="2017">
                  <c:v>1514</c:v>
                </c:pt>
                <c:pt idx="2018">
                  <c:v>360</c:v>
                </c:pt>
                <c:pt idx="2019">
                  <c:v>895</c:v>
                </c:pt>
                <c:pt idx="2020">
                  <c:v>75</c:v>
                </c:pt>
                <c:pt idx="2021">
                  <c:v>110</c:v>
                </c:pt>
                <c:pt idx="2022">
                  <c:v>15897</c:v>
                </c:pt>
                <c:pt idx="2023">
                  <c:v>3206</c:v>
                </c:pt>
                <c:pt idx="2024">
                  <c:v>224</c:v>
                </c:pt>
                <c:pt idx="2025">
                  <c:v>120</c:v>
                </c:pt>
                <c:pt idx="2026">
                  <c:v>200</c:v>
                </c:pt>
                <c:pt idx="2027">
                  <c:v>223</c:v>
                </c:pt>
                <c:pt idx="2028">
                  <c:v>662</c:v>
                </c:pt>
                <c:pt idx="2029">
                  <c:v>770</c:v>
                </c:pt>
                <c:pt idx="2030">
                  <c:v>1119</c:v>
                </c:pt>
                <c:pt idx="2031">
                  <c:v>60</c:v>
                </c:pt>
                <c:pt idx="2032">
                  <c:v>32013</c:v>
                </c:pt>
                <c:pt idx="2033">
                  <c:v>264</c:v>
                </c:pt>
                <c:pt idx="2034">
                  <c:v>7821</c:v>
                </c:pt>
                <c:pt idx="2035">
                  <c:v>4259</c:v>
                </c:pt>
                <c:pt idx="2036">
                  <c:v>1619</c:v>
                </c:pt>
                <c:pt idx="2037">
                  <c:v>85</c:v>
                </c:pt>
                <c:pt idx="2038">
                  <c:v>10004</c:v>
                </c:pt>
                <c:pt idx="2039">
                  <c:v>7709</c:v>
                </c:pt>
                <c:pt idx="2040">
                  <c:v>3452</c:v>
                </c:pt>
                <c:pt idx="2041">
                  <c:v>139</c:v>
                </c:pt>
                <c:pt idx="2042">
                  <c:v>4614</c:v>
                </c:pt>
                <c:pt idx="2043">
                  <c:v>5912</c:v>
                </c:pt>
                <c:pt idx="2044">
                  <c:v>1184</c:v>
                </c:pt>
                <c:pt idx="2045">
                  <c:v>512</c:v>
                </c:pt>
                <c:pt idx="2046">
                  <c:v>377</c:v>
                </c:pt>
                <c:pt idx="2047">
                  <c:v>90</c:v>
                </c:pt>
                <c:pt idx="2048">
                  <c:v>167</c:v>
                </c:pt>
                <c:pt idx="2049">
                  <c:v>1142</c:v>
                </c:pt>
                <c:pt idx="2050">
                  <c:v>695</c:v>
                </c:pt>
                <c:pt idx="2051">
                  <c:v>190</c:v>
                </c:pt>
                <c:pt idx="2052">
                  <c:v>252</c:v>
                </c:pt>
                <c:pt idx="2053">
                  <c:v>687</c:v>
                </c:pt>
                <c:pt idx="2054">
                  <c:v>808</c:v>
                </c:pt>
                <c:pt idx="2055">
                  <c:v>644</c:v>
                </c:pt>
                <c:pt idx="2056">
                  <c:v>379</c:v>
                </c:pt>
                <c:pt idx="2057">
                  <c:v>1255</c:v>
                </c:pt>
                <c:pt idx="2058">
                  <c:v>498</c:v>
                </c:pt>
                <c:pt idx="2059">
                  <c:v>569</c:v>
                </c:pt>
                <c:pt idx="2060">
                  <c:v>278</c:v>
                </c:pt>
                <c:pt idx="2061">
                  <c:v>110</c:v>
                </c:pt>
                <c:pt idx="2062">
                  <c:v>597</c:v>
                </c:pt>
                <c:pt idx="2063">
                  <c:v>1326</c:v>
                </c:pt>
                <c:pt idx="2064">
                  <c:v>168</c:v>
                </c:pt>
                <c:pt idx="2065">
                  <c:v>7347</c:v>
                </c:pt>
                <c:pt idx="2066">
                  <c:v>1459</c:v>
                </c:pt>
                <c:pt idx="2067">
                  <c:v>7310</c:v>
                </c:pt>
                <c:pt idx="2068">
                  <c:v>453</c:v>
                </c:pt>
                <c:pt idx="2069">
                  <c:v>178</c:v>
                </c:pt>
                <c:pt idx="2070">
                  <c:v>2122</c:v>
                </c:pt>
                <c:pt idx="2071">
                  <c:v>5984</c:v>
                </c:pt>
                <c:pt idx="2072">
                  <c:v>3746</c:v>
                </c:pt>
                <c:pt idx="2073">
                  <c:v>650</c:v>
                </c:pt>
                <c:pt idx="2074">
                  <c:v>15112</c:v>
                </c:pt>
                <c:pt idx="2075">
                  <c:v>429</c:v>
                </c:pt>
                <c:pt idx="2076">
                  <c:v>159</c:v>
                </c:pt>
                <c:pt idx="2077">
                  <c:v>1239</c:v>
                </c:pt>
                <c:pt idx="2078">
                  <c:v>367</c:v>
                </c:pt>
                <c:pt idx="2079">
                  <c:v>1435</c:v>
                </c:pt>
                <c:pt idx="2080">
                  <c:v>19218</c:v>
                </c:pt>
                <c:pt idx="2081">
                  <c:v>398</c:v>
                </c:pt>
                <c:pt idx="2082">
                  <c:v>11094</c:v>
                </c:pt>
                <c:pt idx="2083">
                  <c:v>2037</c:v>
                </c:pt>
                <c:pt idx="2084">
                  <c:v>1886</c:v>
                </c:pt>
                <c:pt idx="2085">
                  <c:v>273</c:v>
                </c:pt>
                <c:pt idx="2086">
                  <c:v>370</c:v>
                </c:pt>
                <c:pt idx="2087">
                  <c:v>2944</c:v>
                </c:pt>
                <c:pt idx="2088">
                  <c:v>1218</c:v>
                </c:pt>
                <c:pt idx="2089">
                  <c:v>326</c:v>
                </c:pt>
                <c:pt idx="2090">
                  <c:v>1508</c:v>
                </c:pt>
                <c:pt idx="2091">
                  <c:v>162</c:v>
                </c:pt>
                <c:pt idx="2092">
                  <c:v>1841</c:v>
                </c:pt>
                <c:pt idx="2093">
                  <c:v>1551</c:v>
                </c:pt>
                <c:pt idx="2094">
                  <c:v>399</c:v>
                </c:pt>
                <c:pt idx="2095">
                  <c:v>219</c:v>
                </c:pt>
                <c:pt idx="2096">
                  <c:v>1258</c:v>
                </c:pt>
                <c:pt idx="2097">
                  <c:v>648</c:v>
                </c:pt>
                <c:pt idx="2098">
                  <c:v>372</c:v>
                </c:pt>
                <c:pt idx="2099">
                  <c:v>6349</c:v>
                </c:pt>
                <c:pt idx="2100">
                  <c:v>645</c:v>
                </c:pt>
                <c:pt idx="2101">
                  <c:v>373</c:v>
                </c:pt>
                <c:pt idx="2102">
                  <c:v>14489</c:v>
                </c:pt>
                <c:pt idx="2103">
                  <c:v>8266</c:v>
                </c:pt>
                <c:pt idx="2104">
                  <c:v>1272</c:v>
                </c:pt>
                <c:pt idx="2105">
                  <c:v>748</c:v>
                </c:pt>
                <c:pt idx="2106">
                  <c:v>93</c:v>
                </c:pt>
                <c:pt idx="2107">
                  <c:v>759</c:v>
                </c:pt>
                <c:pt idx="2108">
                  <c:v>810</c:v>
                </c:pt>
                <c:pt idx="2109">
                  <c:v>456</c:v>
                </c:pt>
                <c:pt idx="2110">
                  <c:v>1089</c:v>
                </c:pt>
                <c:pt idx="2111">
                  <c:v>158</c:v>
                </c:pt>
                <c:pt idx="2112">
                  <c:v>60</c:v>
                </c:pt>
                <c:pt idx="2113">
                  <c:v>1175</c:v>
                </c:pt>
                <c:pt idx="2114">
                  <c:v>2786</c:v>
                </c:pt>
                <c:pt idx="2115">
                  <c:v>161</c:v>
                </c:pt>
                <c:pt idx="2116">
                  <c:v>120</c:v>
                </c:pt>
                <c:pt idx="2117">
                  <c:v>470</c:v>
                </c:pt>
                <c:pt idx="2118">
                  <c:v>1089</c:v>
                </c:pt>
                <c:pt idx="2119">
                  <c:v>225</c:v>
                </c:pt>
                <c:pt idx="2120">
                  <c:v>705</c:v>
                </c:pt>
                <c:pt idx="2121">
                  <c:v>95</c:v>
                </c:pt>
                <c:pt idx="2122">
                  <c:v>395</c:v>
                </c:pt>
                <c:pt idx="2123">
                  <c:v>90</c:v>
                </c:pt>
                <c:pt idx="2124">
                  <c:v>4530</c:v>
                </c:pt>
                <c:pt idx="2125">
                  <c:v>4829</c:v>
                </c:pt>
                <c:pt idx="2126">
                  <c:v>832</c:v>
                </c:pt>
                <c:pt idx="2127">
                  <c:v>13703</c:v>
                </c:pt>
                <c:pt idx="2128">
                  <c:v>789</c:v>
                </c:pt>
                <c:pt idx="2129">
                  <c:v>11954</c:v>
                </c:pt>
                <c:pt idx="2130">
                  <c:v>492</c:v>
                </c:pt>
                <c:pt idx="2131">
                  <c:v>866</c:v>
                </c:pt>
                <c:pt idx="2132">
                  <c:v>4408</c:v>
                </c:pt>
                <c:pt idx="2133">
                  <c:v>3033</c:v>
                </c:pt>
                <c:pt idx="2134">
                  <c:v>843</c:v>
                </c:pt>
                <c:pt idx="2135">
                  <c:v>240</c:v>
                </c:pt>
                <c:pt idx="2136">
                  <c:v>8126</c:v>
                </c:pt>
                <c:pt idx="2137">
                  <c:v>445</c:v>
                </c:pt>
                <c:pt idx="2138">
                  <c:v>385</c:v>
                </c:pt>
                <c:pt idx="2139">
                  <c:v>3896</c:v>
                </c:pt>
                <c:pt idx="2140">
                  <c:v>2645</c:v>
                </c:pt>
                <c:pt idx="2141">
                  <c:v>8751</c:v>
                </c:pt>
                <c:pt idx="2142">
                  <c:v>408</c:v>
                </c:pt>
                <c:pt idx="2143">
                  <c:v>9713</c:v>
                </c:pt>
                <c:pt idx="2144">
                  <c:v>1881</c:v>
                </c:pt>
                <c:pt idx="2145">
                  <c:v>2165</c:v>
                </c:pt>
                <c:pt idx="2146">
                  <c:v>489</c:v>
                </c:pt>
                <c:pt idx="2147">
                  <c:v>306</c:v>
                </c:pt>
                <c:pt idx="2148">
                  <c:v>4480</c:v>
                </c:pt>
                <c:pt idx="2149">
                  <c:v>1395</c:v>
                </c:pt>
                <c:pt idx="2150">
                  <c:v>615</c:v>
                </c:pt>
                <c:pt idx="2151">
                  <c:v>7048</c:v>
                </c:pt>
                <c:pt idx="2152">
                  <c:v>1346</c:v>
                </c:pt>
                <c:pt idx="2153">
                  <c:v>1498</c:v>
                </c:pt>
                <c:pt idx="2154">
                  <c:v>573</c:v>
                </c:pt>
                <c:pt idx="2155">
                  <c:v>301</c:v>
                </c:pt>
                <c:pt idx="2156">
                  <c:v>896</c:v>
                </c:pt>
                <c:pt idx="2157">
                  <c:v>565</c:v>
                </c:pt>
                <c:pt idx="2158">
                  <c:v>2472</c:v>
                </c:pt>
                <c:pt idx="2159">
                  <c:v>9644</c:v>
                </c:pt>
                <c:pt idx="2160">
                  <c:v>579</c:v>
                </c:pt>
                <c:pt idx="2161">
                  <c:v>2342</c:v>
                </c:pt>
                <c:pt idx="2162">
                  <c:v>810</c:v>
                </c:pt>
                <c:pt idx="2163">
                  <c:v>288</c:v>
                </c:pt>
                <c:pt idx="2164">
                  <c:v>311</c:v>
                </c:pt>
                <c:pt idx="2165">
                  <c:v>473</c:v>
                </c:pt>
                <c:pt idx="2166">
                  <c:v>2894</c:v>
                </c:pt>
                <c:pt idx="2167">
                  <c:v>229</c:v>
                </c:pt>
                <c:pt idx="2168">
                  <c:v>9481</c:v>
                </c:pt>
                <c:pt idx="2169">
                  <c:v>707</c:v>
                </c:pt>
                <c:pt idx="2170">
                  <c:v>148</c:v>
                </c:pt>
                <c:pt idx="2171">
                  <c:v>0</c:v>
                </c:pt>
                <c:pt idx="2172">
                  <c:v>611</c:v>
                </c:pt>
                <c:pt idx="2173">
                  <c:v>2555</c:v>
                </c:pt>
                <c:pt idx="2174">
                  <c:v>389</c:v>
                </c:pt>
                <c:pt idx="2175">
                  <c:v>1359</c:v>
                </c:pt>
                <c:pt idx="2176">
                  <c:v>429</c:v>
                </c:pt>
                <c:pt idx="2177">
                  <c:v>5913</c:v>
                </c:pt>
                <c:pt idx="2178">
                  <c:v>4640</c:v>
                </c:pt>
                <c:pt idx="2179">
                  <c:v>146</c:v>
                </c:pt>
                <c:pt idx="2180">
                  <c:v>767</c:v>
                </c:pt>
                <c:pt idx="2181">
                  <c:v>100</c:v>
                </c:pt>
                <c:pt idx="2182">
                  <c:v>320</c:v>
                </c:pt>
                <c:pt idx="2183">
                  <c:v>402</c:v>
                </c:pt>
                <c:pt idx="2184">
                  <c:v>363</c:v>
                </c:pt>
                <c:pt idx="2185">
                  <c:v>15474</c:v>
                </c:pt>
                <c:pt idx="2186">
                  <c:v>140</c:v>
                </c:pt>
                <c:pt idx="2187">
                  <c:v>103</c:v>
                </c:pt>
                <c:pt idx="2188">
                  <c:v>3136</c:v>
                </c:pt>
                <c:pt idx="2189">
                  <c:v>1098</c:v>
                </c:pt>
                <c:pt idx="2190">
                  <c:v>336</c:v>
                </c:pt>
                <c:pt idx="2191">
                  <c:v>983</c:v>
                </c:pt>
                <c:pt idx="2192">
                  <c:v>92</c:v>
                </c:pt>
                <c:pt idx="2193">
                  <c:v>24595</c:v>
                </c:pt>
                <c:pt idx="2194">
                  <c:v>372</c:v>
                </c:pt>
                <c:pt idx="2195">
                  <c:v>9368</c:v>
                </c:pt>
                <c:pt idx="2196">
                  <c:v>211</c:v>
                </c:pt>
                <c:pt idx="2197">
                  <c:v>310</c:v>
                </c:pt>
                <c:pt idx="2198">
                  <c:v>2597</c:v>
                </c:pt>
                <c:pt idx="2199">
                  <c:v>391</c:v>
                </c:pt>
                <c:pt idx="2200">
                  <c:v>465</c:v>
                </c:pt>
                <c:pt idx="2201">
                  <c:v>18257</c:v>
                </c:pt>
                <c:pt idx="2202">
                  <c:v>60</c:v>
                </c:pt>
                <c:pt idx="2203">
                  <c:v>1296</c:v>
                </c:pt>
                <c:pt idx="2204">
                  <c:v>2764</c:v>
                </c:pt>
                <c:pt idx="2205">
                  <c:v>169</c:v>
                </c:pt>
                <c:pt idx="2206">
                  <c:v>535</c:v>
                </c:pt>
                <c:pt idx="2207">
                  <c:v>793</c:v>
                </c:pt>
                <c:pt idx="2208">
                  <c:v>423</c:v>
                </c:pt>
                <c:pt idx="2209">
                  <c:v>3227</c:v>
                </c:pt>
                <c:pt idx="2210">
                  <c:v>68</c:v>
                </c:pt>
                <c:pt idx="2211">
                  <c:v>3649</c:v>
                </c:pt>
                <c:pt idx="2212">
                  <c:v>581</c:v>
                </c:pt>
                <c:pt idx="2213">
                  <c:v>1559</c:v>
                </c:pt>
                <c:pt idx="2214">
                  <c:v>726</c:v>
                </c:pt>
                <c:pt idx="2215">
                  <c:v>520</c:v>
                </c:pt>
                <c:pt idx="2216">
                  <c:v>1011</c:v>
                </c:pt>
                <c:pt idx="2217">
                  <c:v>134</c:v>
                </c:pt>
                <c:pt idx="2218">
                  <c:v>228</c:v>
                </c:pt>
                <c:pt idx="2219">
                  <c:v>834</c:v>
                </c:pt>
                <c:pt idx="2220">
                  <c:v>1955</c:v>
                </c:pt>
                <c:pt idx="2221">
                  <c:v>1360</c:v>
                </c:pt>
                <c:pt idx="2222">
                  <c:v>307</c:v>
                </c:pt>
                <c:pt idx="2223">
                  <c:v>212</c:v>
                </c:pt>
                <c:pt idx="2224">
                  <c:v>625</c:v>
                </c:pt>
                <c:pt idx="2225">
                  <c:v>2171</c:v>
                </c:pt>
                <c:pt idx="2226">
                  <c:v>243</c:v>
                </c:pt>
                <c:pt idx="2227">
                  <c:v>5422</c:v>
                </c:pt>
                <c:pt idx="2228">
                  <c:v>3723</c:v>
                </c:pt>
                <c:pt idx="2229">
                  <c:v>1905</c:v>
                </c:pt>
                <c:pt idx="2230">
                  <c:v>95</c:v>
                </c:pt>
                <c:pt idx="2231">
                  <c:v>318</c:v>
                </c:pt>
                <c:pt idx="2232">
                  <c:v>534</c:v>
                </c:pt>
                <c:pt idx="2233">
                  <c:v>2229</c:v>
                </c:pt>
                <c:pt idx="2234">
                  <c:v>984</c:v>
                </c:pt>
                <c:pt idx="2235">
                  <c:v>315</c:v>
                </c:pt>
                <c:pt idx="2236">
                  <c:v>1580</c:v>
                </c:pt>
                <c:pt idx="2237">
                  <c:v>1257</c:v>
                </c:pt>
                <c:pt idx="2238">
                  <c:v>355</c:v>
                </c:pt>
                <c:pt idx="2239">
                  <c:v>858</c:v>
                </c:pt>
                <c:pt idx="2240">
                  <c:v>3173</c:v>
                </c:pt>
                <c:pt idx="2241">
                  <c:v>409</c:v>
                </c:pt>
                <c:pt idx="2242">
                  <c:v>355</c:v>
                </c:pt>
                <c:pt idx="2243">
                  <c:v>5702</c:v>
                </c:pt>
                <c:pt idx="2244">
                  <c:v>8268</c:v>
                </c:pt>
                <c:pt idx="2245">
                  <c:v>2791</c:v>
                </c:pt>
                <c:pt idx="2246">
                  <c:v>4466</c:v>
                </c:pt>
                <c:pt idx="2247">
                  <c:v>95</c:v>
                </c:pt>
                <c:pt idx="2248">
                  <c:v>355</c:v>
                </c:pt>
                <c:pt idx="2249">
                  <c:v>5381</c:v>
                </c:pt>
                <c:pt idx="2250">
                  <c:v>3238</c:v>
                </c:pt>
                <c:pt idx="2251">
                  <c:v>985</c:v>
                </c:pt>
                <c:pt idx="2252">
                  <c:v>578</c:v>
                </c:pt>
                <c:pt idx="2253">
                  <c:v>567</c:v>
                </c:pt>
                <c:pt idx="2254">
                  <c:v>313</c:v>
                </c:pt>
                <c:pt idx="2255">
                  <c:v>3793</c:v>
                </c:pt>
                <c:pt idx="2256">
                  <c:v>677</c:v>
                </c:pt>
                <c:pt idx="2257">
                  <c:v>2598</c:v>
                </c:pt>
                <c:pt idx="2258">
                  <c:v>4232</c:v>
                </c:pt>
                <c:pt idx="2259">
                  <c:v>253</c:v>
                </c:pt>
                <c:pt idx="2260">
                  <c:v>144</c:v>
                </c:pt>
                <c:pt idx="2261">
                  <c:v>230</c:v>
                </c:pt>
                <c:pt idx="2262">
                  <c:v>495</c:v>
                </c:pt>
                <c:pt idx="2263">
                  <c:v>154</c:v>
                </c:pt>
                <c:pt idx="2264">
                  <c:v>649</c:v>
                </c:pt>
                <c:pt idx="2265">
                  <c:v>3646</c:v>
                </c:pt>
                <c:pt idx="2266">
                  <c:v>2071</c:v>
                </c:pt>
                <c:pt idx="2267">
                  <c:v>216</c:v>
                </c:pt>
                <c:pt idx="2268">
                  <c:v>641</c:v>
                </c:pt>
                <c:pt idx="2269">
                  <c:v>6899</c:v>
                </c:pt>
                <c:pt idx="2270">
                  <c:v>521</c:v>
                </c:pt>
                <c:pt idx="2271">
                  <c:v>132</c:v>
                </c:pt>
                <c:pt idx="2272">
                  <c:v>310</c:v>
                </c:pt>
                <c:pt idx="2273">
                  <c:v>217</c:v>
                </c:pt>
                <c:pt idx="2274">
                  <c:v>180</c:v>
                </c:pt>
                <c:pt idx="2275">
                  <c:v>455</c:v>
                </c:pt>
                <c:pt idx="2276">
                  <c:v>24561</c:v>
                </c:pt>
                <c:pt idx="2277">
                  <c:v>924</c:v>
                </c:pt>
                <c:pt idx="2278">
                  <c:v>440</c:v>
                </c:pt>
                <c:pt idx="2279">
                  <c:v>2169</c:v>
                </c:pt>
                <c:pt idx="2280">
                  <c:v>4697</c:v>
                </c:pt>
                <c:pt idx="2281">
                  <c:v>147</c:v>
                </c:pt>
                <c:pt idx="2282">
                  <c:v>901</c:v>
                </c:pt>
                <c:pt idx="2283">
                  <c:v>1151</c:v>
                </c:pt>
                <c:pt idx="2284">
                  <c:v>150</c:v>
                </c:pt>
                <c:pt idx="2285">
                  <c:v>1583</c:v>
                </c:pt>
                <c:pt idx="2286">
                  <c:v>795</c:v>
                </c:pt>
                <c:pt idx="2287">
                  <c:v>462</c:v>
                </c:pt>
                <c:pt idx="2288">
                  <c:v>427</c:v>
                </c:pt>
                <c:pt idx="2289">
                  <c:v>219</c:v>
                </c:pt>
                <c:pt idx="2290">
                  <c:v>6558</c:v>
                </c:pt>
                <c:pt idx="2291">
                  <c:v>510</c:v>
                </c:pt>
                <c:pt idx="2292">
                  <c:v>1424</c:v>
                </c:pt>
                <c:pt idx="2293">
                  <c:v>5808</c:v>
                </c:pt>
                <c:pt idx="2294">
                  <c:v>425</c:v>
                </c:pt>
                <c:pt idx="2295">
                  <c:v>2908</c:v>
                </c:pt>
                <c:pt idx="2296">
                  <c:v>1420</c:v>
                </c:pt>
                <c:pt idx="2297">
                  <c:v>1266</c:v>
                </c:pt>
                <c:pt idx="2298">
                  <c:v>15465</c:v>
                </c:pt>
                <c:pt idx="2299">
                  <c:v>306</c:v>
                </c:pt>
                <c:pt idx="2300">
                  <c:v>1068</c:v>
                </c:pt>
                <c:pt idx="2301">
                  <c:v>180</c:v>
                </c:pt>
                <c:pt idx="2302">
                  <c:v>2738</c:v>
                </c:pt>
                <c:pt idx="2303">
                  <c:v>2184</c:v>
                </c:pt>
                <c:pt idx="2304">
                  <c:v>330</c:v>
                </c:pt>
                <c:pt idx="2305">
                  <c:v>289</c:v>
                </c:pt>
                <c:pt idx="2306">
                  <c:v>1395</c:v>
                </c:pt>
                <c:pt idx="2307">
                  <c:v>544</c:v>
                </c:pt>
                <c:pt idx="2308">
                  <c:v>6358</c:v>
                </c:pt>
                <c:pt idx="2309">
                  <c:v>94</c:v>
                </c:pt>
                <c:pt idx="2310">
                  <c:v>235</c:v>
                </c:pt>
                <c:pt idx="2311">
                  <c:v>920</c:v>
                </c:pt>
                <c:pt idx="2312">
                  <c:v>2535</c:v>
                </c:pt>
                <c:pt idx="2313">
                  <c:v>6838</c:v>
                </c:pt>
                <c:pt idx="2314">
                  <c:v>2573</c:v>
                </c:pt>
                <c:pt idx="2315">
                  <c:v>477</c:v>
                </c:pt>
                <c:pt idx="2316">
                  <c:v>190</c:v>
                </c:pt>
                <c:pt idx="2317">
                  <c:v>928</c:v>
                </c:pt>
                <c:pt idx="2318">
                  <c:v>51</c:v>
                </c:pt>
                <c:pt idx="2319">
                  <c:v>7317</c:v>
                </c:pt>
                <c:pt idx="2320">
                  <c:v>662</c:v>
                </c:pt>
                <c:pt idx="2321">
                  <c:v>280</c:v>
                </c:pt>
                <c:pt idx="2322">
                  <c:v>513</c:v>
                </c:pt>
                <c:pt idx="2323">
                  <c:v>305</c:v>
                </c:pt>
                <c:pt idx="2324">
                  <c:v>483</c:v>
                </c:pt>
                <c:pt idx="2325">
                  <c:v>1381</c:v>
                </c:pt>
                <c:pt idx="2326">
                  <c:v>525</c:v>
                </c:pt>
                <c:pt idx="2327">
                  <c:v>297</c:v>
                </c:pt>
                <c:pt idx="2328">
                  <c:v>3372</c:v>
                </c:pt>
                <c:pt idx="2329">
                  <c:v>404</c:v>
                </c:pt>
                <c:pt idx="2330">
                  <c:v>1625</c:v>
                </c:pt>
                <c:pt idx="2331">
                  <c:v>125</c:v>
                </c:pt>
                <c:pt idx="2332">
                  <c:v>3214</c:v>
                </c:pt>
                <c:pt idx="2333">
                  <c:v>1086</c:v>
                </c:pt>
                <c:pt idx="2334">
                  <c:v>613</c:v>
                </c:pt>
                <c:pt idx="2335">
                  <c:v>427</c:v>
                </c:pt>
                <c:pt idx="2336">
                  <c:v>3858</c:v>
                </c:pt>
                <c:pt idx="2337">
                  <c:v>430</c:v>
                </c:pt>
                <c:pt idx="2338">
                  <c:v>540</c:v>
                </c:pt>
                <c:pt idx="2339">
                  <c:v>1053</c:v>
                </c:pt>
                <c:pt idx="2340">
                  <c:v>418</c:v>
                </c:pt>
                <c:pt idx="2341">
                  <c:v>520</c:v>
                </c:pt>
                <c:pt idx="2342">
                  <c:v>2395</c:v>
                </c:pt>
                <c:pt idx="2343">
                  <c:v>472</c:v>
                </c:pt>
                <c:pt idx="2344">
                  <c:v>6510</c:v>
                </c:pt>
                <c:pt idx="2345">
                  <c:v>13155</c:v>
                </c:pt>
                <c:pt idx="2346">
                  <c:v>3586</c:v>
                </c:pt>
                <c:pt idx="2347">
                  <c:v>470</c:v>
                </c:pt>
                <c:pt idx="2348">
                  <c:v>1058</c:v>
                </c:pt>
                <c:pt idx="2349">
                  <c:v>563</c:v>
                </c:pt>
                <c:pt idx="2350">
                  <c:v>7063</c:v>
                </c:pt>
                <c:pt idx="2351">
                  <c:v>334</c:v>
                </c:pt>
                <c:pt idx="2352">
                  <c:v>337</c:v>
                </c:pt>
                <c:pt idx="2353">
                  <c:v>3403</c:v>
                </c:pt>
                <c:pt idx="2354">
                  <c:v>6481</c:v>
                </c:pt>
                <c:pt idx="2355">
                  <c:v>2746</c:v>
                </c:pt>
                <c:pt idx="2356">
                  <c:v>13611</c:v>
                </c:pt>
                <c:pt idx="2357">
                  <c:v>544</c:v>
                </c:pt>
                <c:pt idx="2358">
                  <c:v>993</c:v>
                </c:pt>
                <c:pt idx="2359">
                  <c:v>560</c:v>
                </c:pt>
                <c:pt idx="2360">
                  <c:v>233</c:v>
                </c:pt>
                <c:pt idx="2361">
                  <c:v>1406</c:v>
                </c:pt>
                <c:pt idx="2362">
                  <c:v>856</c:v>
                </c:pt>
                <c:pt idx="2363">
                  <c:v>2738</c:v>
                </c:pt>
                <c:pt idx="2364">
                  <c:v>14351</c:v>
                </c:pt>
                <c:pt idx="2365">
                  <c:v>1717</c:v>
                </c:pt>
                <c:pt idx="2366">
                  <c:v>1679</c:v>
                </c:pt>
                <c:pt idx="2367">
                  <c:v>399</c:v>
                </c:pt>
                <c:pt idx="2368">
                  <c:v>294</c:v>
                </c:pt>
                <c:pt idx="2369">
                  <c:v>3295</c:v>
                </c:pt>
                <c:pt idx="2370">
                  <c:v>185</c:v>
                </c:pt>
                <c:pt idx="2371">
                  <c:v>200</c:v>
                </c:pt>
                <c:pt idx="2372">
                  <c:v>1233</c:v>
                </c:pt>
                <c:pt idx="2373">
                  <c:v>1237</c:v>
                </c:pt>
                <c:pt idx="2374">
                  <c:v>180</c:v>
                </c:pt>
                <c:pt idx="2375">
                  <c:v>320</c:v>
                </c:pt>
                <c:pt idx="2376">
                  <c:v>413</c:v>
                </c:pt>
                <c:pt idx="2377">
                  <c:v>159</c:v>
                </c:pt>
                <c:pt idx="2378">
                  <c:v>13845</c:v>
                </c:pt>
                <c:pt idx="2379">
                  <c:v>2192</c:v>
                </c:pt>
                <c:pt idx="2380">
                  <c:v>2139</c:v>
                </c:pt>
                <c:pt idx="2381">
                  <c:v>3111</c:v>
                </c:pt>
                <c:pt idx="2382">
                  <c:v>385</c:v>
                </c:pt>
                <c:pt idx="2383">
                  <c:v>4010</c:v>
                </c:pt>
                <c:pt idx="2384">
                  <c:v>420</c:v>
                </c:pt>
                <c:pt idx="2385">
                  <c:v>164</c:v>
                </c:pt>
                <c:pt idx="2386">
                  <c:v>470</c:v>
                </c:pt>
                <c:pt idx="2387">
                  <c:v>332</c:v>
                </c:pt>
                <c:pt idx="2388">
                  <c:v>75</c:v>
                </c:pt>
                <c:pt idx="2389">
                  <c:v>2719</c:v>
                </c:pt>
                <c:pt idx="2390">
                  <c:v>722</c:v>
                </c:pt>
                <c:pt idx="2391">
                  <c:v>2256</c:v>
                </c:pt>
                <c:pt idx="2392">
                  <c:v>1065</c:v>
                </c:pt>
                <c:pt idx="2393">
                  <c:v>204</c:v>
                </c:pt>
                <c:pt idx="2394">
                  <c:v>5676</c:v>
                </c:pt>
                <c:pt idx="2395">
                  <c:v>475</c:v>
                </c:pt>
                <c:pt idx="2396">
                  <c:v>7413</c:v>
                </c:pt>
                <c:pt idx="2397">
                  <c:v>1331</c:v>
                </c:pt>
                <c:pt idx="2398">
                  <c:v>125</c:v>
                </c:pt>
                <c:pt idx="2399">
                  <c:v>100</c:v>
                </c:pt>
                <c:pt idx="2400">
                  <c:v>157</c:v>
                </c:pt>
                <c:pt idx="2401">
                  <c:v>3967</c:v>
                </c:pt>
                <c:pt idx="2402">
                  <c:v>309</c:v>
                </c:pt>
                <c:pt idx="2403">
                  <c:v>4198</c:v>
                </c:pt>
                <c:pt idx="2404">
                  <c:v>318</c:v>
                </c:pt>
                <c:pt idx="2405">
                  <c:v>2607</c:v>
                </c:pt>
                <c:pt idx="2406">
                  <c:v>743</c:v>
                </c:pt>
                <c:pt idx="2407">
                  <c:v>376</c:v>
                </c:pt>
                <c:pt idx="2408">
                  <c:v>4713</c:v>
                </c:pt>
                <c:pt idx="2409">
                  <c:v>2563</c:v>
                </c:pt>
                <c:pt idx="2410">
                  <c:v>1125</c:v>
                </c:pt>
                <c:pt idx="2411">
                  <c:v>115</c:v>
                </c:pt>
                <c:pt idx="2412">
                  <c:v>170</c:v>
                </c:pt>
                <c:pt idx="2413">
                  <c:v>5865</c:v>
                </c:pt>
                <c:pt idx="2414">
                  <c:v>4752</c:v>
                </c:pt>
                <c:pt idx="2415">
                  <c:v>12377</c:v>
                </c:pt>
                <c:pt idx="2416">
                  <c:v>905</c:v>
                </c:pt>
                <c:pt idx="2417">
                  <c:v>8686</c:v>
                </c:pt>
                <c:pt idx="2418">
                  <c:v>1059</c:v>
                </c:pt>
                <c:pt idx="2419">
                  <c:v>105</c:v>
                </c:pt>
                <c:pt idx="2420">
                  <c:v>424</c:v>
                </c:pt>
                <c:pt idx="2421">
                  <c:v>1604</c:v>
                </c:pt>
                <c:pt idx="2422">
                  <c:v>380</c:v>
                </c:pt>
                <c:pt idx="2423">
                  <c:v>3304</c:v>
                </c:pt>
                <c:pt idx="2424">
                  <c:v>330</c:v>
                </c:pt>
                <c:pt idx="2425">
                  <c:v>1035</c:v>
                </c:pt>
                <c:pt idx="2426">
                  <c:v>941</c:v>
                </c:pt>
                <c:pt idx="2427">
                  <c:v>330</c:v>
                </c:pt>
                <c:pt idx="2428">
                  <c:v>784</c:v>
                </c:pt>
                <c:pt idx="2429">
                  <c:v>37070</c:v>
                </c:pt>
                <c:pt idx="2430">
                  <c:v>175</c:v>
                </c:pt>
                <c:pt idx="2431">
                  <c:v>828</c:v>
                </c:pt>
                <c:pt idx="2432">
                  <c:v>821</c:v>
                </c:pt>
                <c:pt idx="2433">
                  <c:v>941</c:v>
                </c:pt>
                <c:pt idx="2434">
                  <c:v>4448</c:v>
                </c:pt>
                <c:pt idx="2435">
                  <c:v>2071</c:v>
                </c:pt>
                <c:pt idx="2436">
                  <c:v>5886</c:v>
                </c:pt>
                <c:pt idx="2437">
                  <c:v>343</c:v>
                </c:pt>
                <c:pt idx="2438">
                  <c:v>252</c:v>
                </c:pt>
                <c:pt idx="2439">
                  <c:v>378</c:v>
                </c:pt>
                <c:pt idx="2440">
                  <c:v>437</c:v>
                </c:pt>
                <c:pt idx="2441">
                  <c:v>510</c:v>
                </c:pt>
                <c:pt idx="2442">
                  <c:v>196</c:v>
                </c:pt>
                <c:pt idx="2443">
                  <c:v>532</c:v>
                </c:pt>
                <c:pt idx="2444">
                  <c:v>376</c:v>
                </c:pt>
                <c:pt idx="2445">
                  <c:v>1298</c:v>
                </c:pt>
                <c:pt idx="2446">
                  <c:v>4855</c:v>
                </c:pt>
                <c:pt idx="2447">
                  <c:v>1960</c:v>
                </c:pt>
                <c:pt idx="2448">
                  <c:v>364</c:v>
                </c:pt>
                <c:pt idx="2449">
                  <c:v>571</c:v>
                </c:pt>
                <c:pt idx="2450">
                  <c:v>668</c:v>
                </c:pt>
                <c:pt idx="2451">
                  <c:v>2202</c:v>
                </c:pt>
                <c:pt idx="2452">
                  <c:v>1639</c:v>
                </c:pt>
                <c:pt idx="2453">
                  <c:v>1598</c:v>
                </c:pt>
                <c:pt idx="2454">
                  <c:v>334</c:v>
                </c:pt>
                <c:pt idx="2455">
                  <c:v>439</c:v>
                </c:pt>
                <c:pt idx="2456">
                  <c:v>604</c:v>
                </c:pt>
                <c:pt idx="2457">
                  <c:v>867</c:v>
                </c:pt>
                <c:pt idx="2458">
                  <c:v>2649</c:v>
                </c:pt>
                <c:pt idx="2459">
                  <c:v>919</c:v>
                </c:pt>
                <c:pt idx="2460">
                  <c:v>652</c:v>
                </c:pt>
                <c:pt idx="2461">
                  <c:v>194</c:v>
                </c:pt>
                <c:pt idx="2462">
                  <c:v>1205</c:v>
                </c:pt>
                <c:pt idx="2463">
                  <c:v>205</c:v>
                </c:pt>
                <c:pt idx="2464">
                  <c:v>232</c:v>
                </c:pt>
                <c:pt idx="2465">
                  <c:v>356</c:v>
                </c:pt>
                <c:pt idx="2466">
                  <c:v>165</c:v>
                </c:pt>
                <c:pt idx="2467">
                  <c:v>7913</c:v>
                </c:pt>
                <c:pt idx="2468">
                  <c:v>1178</c:v>
                </c:pt>
                <c:pt idx="2469">
                  <c:v>115</c:v>
                </c:pt>
                <c:pt idx="2470">
                  <c:v>285</c:v>
                </c:pt>
                <c:pt idx="2471">
                  <c:v>2971</c:v>
                </c:pt>
                <c:pt idx="2472">
                  <c:v>7712</c:v>
                </c:pt>
                <c:pt idx="2473">
                  <c:v>500</c:v>
                </c:pt>
                <c:pt idx="2474">
                  <c:v>1986</c:v>
                </c:pt>
                <c:pt idx="2475">
                  <c:v>1424</c:v>
                </c:pt>
                <c:pt idx="2476">
                  <c:v>167</c:v>
                </c:pt>
                <c:pt idx="2477">
                  <c:v>1348</c:v>
                </c:pt>
                <c:pt idx="2478">
                  <c:v>233</c:v>
                </c:pt>
                <c:pt idx="2479">
                  <c:v>2429</c:v>
                </c:pt>
                <c:pt idx="2480">
                  <c:v>655</c:v>
                </c:pt>
                <c:pt idx="2481">
                  <c:v>306</c:v>
                </c:pt>
                <c:pt idx="2482">
                  <c:v>139</c:v>
                </c:pt>
                <c:pt idx="2483">
                  <c:v>235</c:v>
                </c:pt>
                <c:pt idx="2484">
                  <c:v>1396</c:v>
                </c:pt>
                <c:pt idx="2485">
                  <c:v>1794</c:v>
                </c:pt>
                <c:pt idx="2486">
                  <c:v>1420</c:v>
                </c:pt>
                <c:pt idx="2487">
                  <c:v>340</c:v>
                </c:pt>
                <c:pt idx="2488">
                  <c:v>860</c:v>
                </c:pt>
                <c:pt idx="2489">
                  <c:v>546</c:v>
                </c:pt>
                <c:pt idx="2490">
                  <c:v>80</c:v>
                </c:pt>
                <c:pt idx="2491">
                  <c:v>1759</c:v>
                </c:pt>
                <c:pt idx="2492">
                  <c:v>6021</c:v>
                </c:pt>
                <c:pt idx="2493">
                  <c:v>1957</c:v>
                </c:pt>
                <c:pt idx="2494">
                  <c:v>325</c:v>
                </c:pt>
                <c:pt idx="2495">
                  <c:v>1059</c:v>
                </c:pt>
                <c:pt idx="2496">
                  <c:v>290</c:v>
                </c:pt>
                <c:pt idx="2497">
                  <c:v>250</c:v>
                </c:pt>
                <c:pt idx="2498">
                  <c:v>282</c:v>
                </c:pt>
                <c:pt idx="2499">
                  <c:v>1846</c:v>
                </c:pt>
                <c:pt idx="2500">
                  <c:v>301</c:v>
                </c:pt>
                <c:pt idx="2501">
                  <c:v>65</c:v>
                </c:pt>
                <c:pt idx="2502">
                  <c:v>25653</c:v>
                </c:pt>
                <c:pt idx="2503">
                  <c:v>474</c:v>
                </c:pt>
                <c:pt idx="2504">
                  <c:v>8712</c:v>
                </c:pt>
                <c:pt idx="2505">
                  <c:v>2986</c:v>
                </c:pt>
                <c:pt idx="2506">
                  <c:v>457</c:v>
                </c:pt>
                <c:pt idx="2507">
                  <c:v>95</c:v>
                </c:pt>
                <c:pt idx="2508">
                  <c:v>420</c:v>
                </c:pt>
                <c:pt idx="2509">
                  <c:v>1492</c:v>
                </c:pt>
                <c:pt idx="2510">
                  <c:v>193</c:v>
                </c:pt>
                <c:pt idx="2511">
                  <c:v>674</c:v>
                </c:pt>
                <c:pt idx="2512">
                  <c:v>1223</c:v>
                </c:pt>
                <c:pt idx="2513">
                  <c:v>130</c:v>
                </c:pt>
                <c:pt idx="2514">
                  <c:v>603</c:v>
                </c:pt>
                <c:pt idx="2515">
                  <c:v>2473</c:v>
                </c:pt>
                <c:pt idx="2516">
                  <c:v>5974</c:v>
                </c:pt>
                <c:pt idx="2517">
                  <c:v>641</c:v>
                </c:pt>
                <c:pt idx="2518">
                  <c:v>1533</c:v>
                </c:pt>
                <c:pt idx="2519">
                  <c:v>668</c:v>
                </c:pt>
                <c:pt idx="2520">
                  <c:v>418</c:v>
                </c:pt>
                <c:pt idx="2521">
                  <c:v>631</c:v>
                </c:pt>
                <c:pt idx="2522">
                  <c:v>40</c:v>
                </c:pt>
                <c:pt idx="2523">
                  <c:v>6617</c:v>
                </c:pt>
                <c:pt idx="2524">
                  <c:v>434</c:v>
                </c:pt>
                <c:pt idx="2525">
                  <c:v>291</c:v>
                </c:pt>
                <c:pt idx="2526">
                  <c:v>415</c:v>
                </c:pt>
                <c:pt idx="2527">
                  <c:v>390</c:v>
                </c:pt>
                <c:pt idx="2528">
                  <c:v>444</c:v>
                </c:pt>
                <c:pt idx="2529">
                  <c:v>870</c:v>
                </c:pt>
                <c:pt idx="2530">
                  <c:v>495</c:v>
                </c:pt>
                <c:pt idx="2531">
                  <c:v>397</c:v>
                </c:pt>
                <c:pt idx="2532">
                  <c:v>10880</c:v>
                </c:pt>
                <c:pt idx="2533">
                  <c:v>2344</c:v>
                </c:pt>
                <c:pt idx="2534">
                  <c:v>784</c:v>
                </c:pt>
                <c:pt idx="2535">
                  <c:v>629</c:v>
                </c:pt>
                <c:pt idx="2536">
                  <c:v>139</c:v>
                </c:pt>
                <c:pt idx="2537">
                  <c:v>6449</c:v>
                </c:pt>
                <c:pt idx="2538">
                  <c:v>348</c:v>
                </c:pt>
                <c:pt idx="2539">
                  <c:v>3368</c:v>
                </c:pt>
                <c:pt idx="2540">
                  <c:v>4176</c:v>
                </c:pt>
                <c:pt idx="2541">
                  <c:v>309</c:v>
                </c:pt>
                <c:pt idx="2542">
                  <c:v>727</c:v>
                </c:pt>
                <c:pt idx="2543">
                  <c:v>232</c:v>
                </c:pt>
                <c:pt idx="2544">
                  <c:v>607</c:v>
                </c:pt>
                <c:pt idx="2545">
                  <c:v>170</c:v>
                </c:pt>
                <c:pt idx="2546">
                  <c:v>225</c:v>
                </c:pt>
                <c:pt idx="2547">
                  <c:v>1298</c:v>
                </c:pt>
                <c:pt idx="2548">
                  <c:v>867</c:v>
                </c:pt>
                <c:pt idx="2549">
                  <c:v>2036</c:v>
                </c:pt>
                <c:pt idx="2550">
                  <c:v>866</c:v>
                </c:pt>
                <c:pt idx="2551">
                  <c:v>95</c:v>
                </c:pt>
                <c:pt idx="2552">
                  <c:v>40</c:v>
                </c:pt>
                <c:pt idx="2553">
                  <c:v>356</c:v>
                </c:pt>
                <c:pt idx="2554">
                  <c:v>455</c:v>
                </c:pt>
                <c:pt idx="2555">
                  <c:v>9223</c:v>
                </c:pt>
                <c:pt idx="2556">
                  <c:v>2468</c:v>
                </c:pt>
                <c:pt idx="2557">
                  <c:v>898</c:v>
                </c:pt>
                <c:pt idx="2558">
                  <c:v>489</c:v>
                </c:pt>
                <c:pt idx="2559">
                  <c:v>1628</c:v>
                </c:pt>
                <c:pt idx="2560">
                  <c:v>408</c:v>
                </c:pt>
                <c:pt idx="2561">
                  <c:v>272</c:v>
                </c:pt>
                <c:pt idx="2562">
                  <c:v>225</c:v>
                </c:pt>
                <c:pt idx="2563">
                  <c:v>261</c:v>
                </c:pt>
                <c:pt idx="2564">
                  <c:v>178</c:v>
                </c:pt>
                <c:pt idx="2565">
                  <c:v>516</c:v>
                </c:pt>
                <c:pt idx="2566">
                  <c:v>1635</c:v>
                </c:pt>
                <c:pt idx="2567">
                  <c:v>133</c:v>
                </c:pt>
                <c:pt idx="2568">
                  <c:v>225</c:v>
                </c:pt>
                <c:pt idx="2569">
                  <c:v>306</c:v>
                </c:pt>
                <c:pt idx="2570">
                  <c:v>6261</c:v>
                </c:pt>
                <c:pt idx="2571">
                  <c:v>1203</c:v>
                </c:pt>
                <c:pt idx="2572">
                  <c:v>356</c:v>
                </c:pt>
                <c:pt idx="2573">
                  <c:v>876</c:v>
                </c:pt>
                <c:pt idx="2574">
                  <c:v>618</c:v>
                </c:pt>
                <c:pt idx="2575">
                  <c:v>1110</c:v>
                </c:pt>
                <c:pt idx="2576">
                  <c:v>1484</c:v>
                </c:pt>
                <c:pt idx="2577">
                  <c:v>1838</c:v>
                </c:pt>
                <c:pt idx="2578">
                  <c:v>785</c:v>
                </c:pt>
                <c:pt idx="2579">
                  <c:v>243</c:v>
                </c:pt>
                <c:pt idx="2580">
                  <c:v>373</c:v>
                </c:pt>
                <c:pt idx="2581">
                  <c:v>1697</c:v>
                </c:pt>
                <c:pt idx="2582">
                  <c:v>180</c:v>
                </c:pt>
                <c:pt idx="2583">
                  <c:v>244</c:v>
                </c:pt>
                <c:pt idx="2584">
                  <c:v>560</c:v>
                </c:pt>
                <c:pt idx="2585">
                  <c:v>3205</c:v>
                </c:pt>
                <c:pt idx="2586">
                  <c:v>6176</c:v>
                </c:pt>
                <c:pt idx="2587">
                  <c:v>12729</c:v>
                </c:pt>
                <c:pt idx="2588">
                  <c:v>91</c:v>
                </c:pt>
                <c:pt idx="2589">
                  <c:v>466</c:v>
                </c:pt>
                <c:pt idx="2590">
                  <c:v>799</c:v>
                </c:pt>
                <c:pt idx="2591">
                  <c:v>864</c:v>
                </c:pt>
                <c:pt idx="2592">
                  <c:v>628</c:v>
                </c:pt>
                <c:pt idx="2593">
                  <c:v>2796</c:v>
                </c:pt>
                <c:pt idx="2594">
                  <c:v>718</c:v>
                </c:pt>
                <c:pt idx="2595">
                  <c:v>37795</c:v>
                </c:pt>
                <c:pt idx="2596">
                  <c:v>3447</c:v>
                </c:pt>
                <c:pt idx="2597">
                  <c:v>702</c:v>
                </c:pt>
                <c:pt idx="2598">
                  <c:v>1191</c:v>
                </c:pt>
                <c:pt idx="2599">
                  <c:v>1038</c:v>
                </c:pt>
                <c:pt idx="2600">
                  <c:v>259</c:v>
                </c:pt>
                <c:pt idx="2601">
                  <c:v>533</c:v>
                </c:pt>
                <c:pt idx="2602">
                  <c:v>7431</c:v>
                </c:pt>
                <c:pt idx="2603">
                  <c:v>5915</c:v>
                </c:pt>
                <c:pt idx="2604">
                  <c:v>997</c:v>
                </c:pt>
                <c:pt idx="2605">
                  <c:v>2414</c:v>
                </c:pt>
                <c:pt idx="2606">
                  <c:v>13495</c:v>
                </c:pt>
                <c:pt idx="2607">
                  <c:v>860</c:v>
                </c:pt>
                <c:pt idx="2608">
                  <c:v>6385</c:v>
                </c:pt>
                <c:pt idx="2609">
                  <c:v>80</c:v>
                </c:pt>
                <c:pt idx="2610">
                  <c:v>770</c:v>
                </c:pt>
                <c:pt idx="2611">
                  <c:v>890</c:v>
                </c:pt>
                <c:pt idx="2612">
                  <c:v>149</c:v>
                </c:pt>
                <c:pt idx="2613">
                  <c:v>14869</c:v>
                </c:pt>
                <c:pt idx="2614">
                  <c:v>464</c:v>
                </c:pt>
                <c:pt idx="2615">
                  <c:v>7098</c:v>
                </c:pt>
                <c:pt idx="2616">
                  <c:v>1734</c:v>
                </c:pt>
                <c:pt idx="2617">
                  <c:v>5957</c:v>
                </c:pt>
                <c:pt idx="2618">
                  <c:v>3083</c:v>
                </c:pt>
                <c:pt idx="2619">
                  <c:v>1649</c:v>
                </c:pt>
                <c:pt idx="2620">
                  <c:v>75</c:v>
                </c:pt>
                <c:pt idx="2621">
                  <c:v>505</c:v>
                </c:pt>
                <c:pt idx="2622">
                  <c:v>747</c:v>
                </c:pt>
                <c:pt idx="2623">
                  <c:v>619</c:v>
                </c:pt>
                <c:pt idx="2624">
                  <c:v>257</c:v>
                </c:pt>
                <c:pt idx="2625">
                  <c:v>644</c:v>
                </c:pt>
                <c:pt idx="2626">
                  <c:v>307</c:v>
                </c:pt>
                <c:pt idx="2627">
                  <c:v>1305</c:v>
                </c:pt>
                <c:pt idx="2628">
                  <c:v>3576</c:v>
                </c:pt>
                <c:pt idx="2629">
                  <c:v>1378</c:v>
                </c:pt>
                <c:pt idx="2630">
                  <c:v>1037</c:v>
                </c:pt>
                <c:pt idx="2631">
                  <c:v>575</c:v>
                </c:pt>
                <c:pt idx="2632">
                  <c:v>1328</c:v>
                </c:pt>
                <c:pt idx="2633">
                  <c:v>47</c:v>
                </c:pt>
                <c:pt idx="2634">
                  <c:v>484</c:v>
                </c:pt>
                <c:pt idx="2635">
                  <c:v>175</c:v>
                </c:pt>
                <c:pt idx="2636">
                  <c:v>3254</c:v>
                </c:pt>
                <c:pt idx="2637">
                  <c:v>525</c:v>
                </c:pt>
                <c:pt idx="2638">
                  <c:v>428</c:v>
                </c:pt>
                <c:pt idx="2639">
                  <c:v>1001</c:v>
                </c:pt>
                <c:pt idx="2640">
                  <c:v>347</c:v>
                </c:pt>
                <c:pt idx="2641">
                  <c:v>872</c:v>
                </c:pt>
                <c:pt idx="2642">
                  <c:v>4382</c:v>
                </c:pt>
                <c:pt idx="2643">
                  <c:v>603</c:v>
                </c:pt>
                <c:pt idx="2644">
                  <c:v>690</c:v>
                </c:pt>
                <c:pt idx="2645">
                  <c:v>279</c:v>
                </c:pt>
                <c:pt idx="2646">
                  <c:v>725</c:v>
                </c:pt>
                <c:pt idx="2647">
                  <c:v>55</c:v>
                </c:pt>
                <c:pt idx="2648">
                  <c:v>240</c:v>
                </c:pt>
                <c:pt idx="2649">
                  <c:v>0</c:v>
                </c:pt>
                <c:pt idx="2650">
                  <c:v>2865</c:v>
                </c:pt>
                <c:pt idx="2651">
                  <c:v>204</c:v>
                </c:pt>
                <c:pt idx="2652">
                  <c:v>9087</c:v>
                </c:pt>
                <c:pt idx="2653">
                  <c:v>1740</c:v>
                </c:pt>
                <c:pt idx="2654">
                  <c:v>769</c:v>
                </c:pt>
                <c:pt idx="2655">
                  <c:v>2902</c:v>
                </c:pt>
                <c:pt idx="2656">
                  <c:v>3435</c:v>
                </c:pt>
                <c:pt idx="2657">
                  <c:v>215</c:v>
                </c:pt>
                <c:pt idx="2658">
                  <c:v>144</c:v>
                </c:pt>
                <c:pt idx="2659">
                  <c:v>543</c:v>
                </c:pt>
                <c:pt idx="2660">
                  <c:v>811</c:v>
                </c:pt>
                <c:pt idx="2661">
                  <c:v>2531</c:v>
                </c:pt>
                <c:pt idx="2662">
                  <c:v>844</c:v>
                </c:pt>
                <c:pt idx="2663">
                  <c:v>3064</c:v>
                </c:pt>
                <c:pt idx="2664">
                  <c:v>138</c:v>
                </c:pt>
                <c:pt idx="2665">
                  <c:v>9137</c:v>
                </c:pt>
                <c:pt idx="2666">
                  <c:v>51</c:v>
                </c:pt>
                <c:pt idx="2667">
                  <c:v>139</c:v>
                </c:pt>
                <c:pt idx="2668">
                  <c:v>1765</c:v>
                </c:pt>
                <c:pt idx="2669">
                  <c:v>507</c:v>
                </c:pt>
                <c:pt idx="2670">
                  <c:v>440</c:v>
                </c:pt>
                <c:pt idx="2671">
                  <c:v>36292</c:v>
                </c:pt>
                <c:pt idx="2672">
                  <c:v>1013</c:v>
                </c:pt>
                <c:pt idx="2673">
                  <c:v>671</c:v>
                </c:pt>
                <c:pt idx="2674">
                  <c:v>806</c:v>
                </c:pt>
                <c:pt idx="2675">
                  <c:v>1293</c:v>
                </c:pt>
                <c:pt idx="2676">
                  <c:v>15382</c:v>
                </c:pt>
                <c:pt idx="2677">
                  <c:v>2602</c:v>
                </c:pt>
                <c:pt idx="2678">
                  <c:v>408</c:v>
                </c:pt>
                <c:pt idx="2679">
                  <c:v>192</c:v>
                </c:pt>
                <c:pt idx="2680">
                  <c:v>934</c:v>
                </c:pt>
                <c:pt idx="2681">
                  <c:v>450</c:v>
                </c:pt>
                <c:pt idx="2682">
                  <c:v>80</c:v>
                </c:pt>
                <c:pt idx="2683">
                  <c:v>454</c:v>
                </c:pt>
                <c:pt idx="2684">
                  <c:v>770</c:v>
                </c:pt>
                <c:pt idx="2685">
                  <c:v>255</c:v>
                </c:pt>
                <c:pt idx="2686">
                  <c:v>229</c:v>
                </c:pt>
                <c:pt idx="2687">
                  <c:v>405</c:v>
                </c:pt>
                <c:pt idx="2688">
                  <c:v>322</c:v>
                </c:pt>
                <c:pt idx="2689">
                  <c:v>410</c:v>
                </c:pt>
                <c:pt idx="2690">
                  <c:v>5907</c:v>
                </c:pt>
                <c:pt idx="2691">
                  <c:v>1160</c:v>
                </c:pt>
                <c:pt idx="2692">
                  <c:v>480</c:v>
                </c:pt>
                <c:pt idx="2693">
                  <c:v>2025</c:v>
                </c:pt>
                <c:pt idx="2694">
                  <c:v>400</c:v>
                </c:pt>
                <c:pt idx="2695">
                  <c:v>493</c:v>
                </c:pt>
                <c:pt idx="2696">
                  <c:v>930</c:v>
                </c:pt>
                <c:pt idx="2697">
                  <c:v>583</c:v>
                </c:pt>
                <c:pt idx="2698">
                  <c:v>455</c:v>
                </c:pt>
                <c:pt idx="2699">
                  <c:v>20438</c:v>
                </c:pt>
                <c:pt idx="2700">
                  <c:v>5792</c:v>
                </c:pt>
                <c:pt idx="2701">
                  <c:v>255</c:v>
                </c:pt>
                <c:pt idx="2702">
                  <c:v>411</c:v>
                </c:pt>
                <c:pt idx="2703">
                  <c:v>3115</c:v>
                </c:pt>
                <c:pt idx="2704">
                  <c:v>4083</c:v>
                </c:pt>
                <c:pt idx="2705">
                  <c:v>525</c:v>
                </c:pt>
                <c:pt idx="2706">
                  <c:v>267</c:v>
                </c:pt>
                <c:pt idx="2707">
                  <c:v>491</c:v>
                </c:pt>
                <c:pt idx="2708">
                  <c:v>315</c:v>
                </c:pt>
                <c:pt idx="2709">
                  <c:v>1261</c:v>
                </c:pt>
                <c:pt idx="2710">
                  <c:v>990</c:v>
                </c:pt>
                <c:pt idx="2711">
                  <c:v>140</c:v>
                </c:pt>
                <c:pt idx="2712">
                  <c:v>3325</c:v>
                </c:pt>
                <c:pt idx="2713">
                  <c:v>250</c:v>
                </c:pt>
                <c:pt idx="2714">
                  <c:v>5438</c:v>
                </c:pt>
                <c:pt idx="2715">
                  <c:v>2608</c:v>
                </c:pt>
                <c:pt idx="2716">
                  <c:v>579</c:v>
                </c:pt>
                <c:pt idx="2717">
                  <c:v>4094</c:v>
                </c:pt>
                <c:pt idx="2718">
                  <c:v>1541</c:v>
                </c:pt>
                <c:pt idx="2719">
                  <c:v>946</c:v>
                </c:pt>
                <c:pt idx="2720">
                  <c:v>12809</c:v>
                </c:pt>
                <c:pt idx="2721">
                  <c:v>100</c:v>
                </c:pt>
                <c:pt idx="2722">
                  <c:v>306</c:v>
                </c:pt>
                <c:pt idx="2723">
                  <c:v>494</c:v>
                </c:pt>
                <c:pt idx="2724">
                  <c:v>991</c:v>
                </c:pt>
                <c:pt idx="2725">
                  <c:v>533</c:v>
                </c:pt>
                <c:pt idx="2726">
                  <c:v>545</c:v>
                </c:pt>
                <c:pt idx="2727">
                  <c:v>357</c:v>
                </c:pt>
                <c:pt idx="2728">
                  <c:v>630</c:v>
                </c:pt>
                <c:pt idx="2729">
                  <c:v>2110</c:v>
                </c:pt>
                <c:pt idx="2730">
                  <c:v>6040</c:v>
                </c:pt>
                <c:pt idx="2731">
                  <c:v>568</c:v>
                </c:pt>
                <c:pt idx="2732">
                  <c:v>690</c:v>
                </c:pt>
                <c:pt idx="2733">
                  <c:v>8972</c:v>
                </c:pt>
                <c:pt idx="2734">
                  <c:v>6872</c:v>
                </c:pt>
                <c:pt idx="2735">
                  <c:v>324</c:v>
                </c:pt>
                <c:pt idx="2736">
                  <c:v>110</c:v>
                </c:pt>
                <c:pt idx="2737">
                  <c:v>1002</c:v>
                </c:pt>
                <c:pt idx="2738">
                  <c:v>1899</c:v>
                </c:pt>
                <c:pt idx="2739">
                  <c:v>527</c:v>
                </c:pt>
                <c:pt idx="2740">
                  <c:v>199</c:v>
                </c:pt>
                <c:pt idx="2741">
                  <c:v>555</c:v>
                </c:pt>
                <c:pt idx="2742">
                  <c:v>165</c:v>
                </c:pt>
                <c:pt idx="2743">
                  <c:v>515</c:v>
                </c:pt>
                <c:pt idx="2744">
                  <c:v>110</c:v>
                </c:pt>
                <c:pt idx="2745">
                  <c:v>6090</c:v>
                </c:pt>
                <c:pt idx="2746">
                  <c:v>2100</c:v>
                </c:pt>
                <c:pt idx="2747">
                  <c:v>165</c:v>
                </c:pt>
                <c:pt idx="2748">
                  <c:v>294</c:v>
                </c:pt>
                <c:pt idx="2749">
                  <c:v>398</c:v>
                </c:pt>
                <c:pt idx="2750">
                  <c:v>1055</c:v>
                </c:pt>
                <c:pt idx="2751">
                  <c:v>544</c:v>
                </c:pt>
                <c:pt idx="2752">
                  <c:v>255</c:v>
                </c:pt>
                <c:pt idx="2753">
                  <c:v>2142</c:v>
                </c:pt>
                <c:pt idx="2754">
                  <c:v>256</c:v>
                </c:pt>
                <c:pt idx="2755">
                  <c:v>309</c:v>
                </c:pt>
                <c:pt idx="2756">
                  <c:v>169</c:v>
                </c:pt>
                <c:pt idx="2757">
                  <c:v>1957</c:v>
                </c:pt>
                <c:pt idx="2758">
                  <c:v>1222</c:v>
                </c:pt>
                <c:pt idx="2759">
                  <c:v>2585</c:v>
                </c:pt>
                <c:pt idx="2760">
                  <c:v>691</c:v>
                </c:pt>
                <c:pt idx="2761">
                  <c:v>1295</c:v>
                </c:pt>
                <c:pt idx="2762">
                  <c:v>6625</c:v>
                </c:pt>
                <c:pt idx="2763">
                  <c:v>105</c:v>
                </c:pt>
                <c:pt idx="2764">
                  <c:v>1037</c:v>
                </c:pt>
                <c:pt idx="2765">
                  <c:v>590</c:v>
                </c:pt>
                <c:pt idx="2766">
                  <c:v>872</c:v>
                </c:pt>
                <c:pt idx="2767">
                  <c:v>95</c:v>
                </c:pt>
                <c:pt idx="2768">
                  <c:v>123</c:v>
                </c:pt>
                <c:pt idx="2769">
                  <c:v>569</c:v>
                </c:pt>
                <c:pt idx="2770">
                  <c:v>547</c:v>
                </c:pt>
                <c:pt idx="2771">
                  <c:v>6501</c:v>
                </c:pt>
                <c:pt idx="2772">
                  <c:v>1237</c:v>
                </c:pt>
                <c:pt idx="2773">
                  <c:v>1734</c:v>
                </c:pt>
                <c:pt idx="2774">
                  <c:v>4152</c:v>
                </c:pt>
                <c:pt idx="2775">
                  <c:v>279</c:v>
                </c:pt>
                <c:pt idx="2776">
                  <c:v>165</c:v>
                </c:pt>
                <c:pt idx="2777">
                  <c:v>121</c:v>
                </c:pt>
                <c:pt idx="2778">
                  <c:v>92</c:v>
                </c:pt>
                <c:pt idx="2779">
                  <c:v>1319</c:v>
                </c:pt>
                <c:pt idx="2780">
                  <c:v>129</c:v>
                </c:pt>
                <c:pt idx="2781">
                  <c:v>2134</c:v>
                </c:pt>
                <c:pt idx="2782">
                  <c:v>1785</c:v>
                </c:pt>
                <c:pt idx="2783">
                  <c:v>1287</c:v>
                </c:pt>
                <c:pt idx="2784">
                  <c:v>353</c:v>
                </c:pt>
                <c:pt idx="2785">
                  <c:v>1734</c:v>
                </c:pt>
                <c:pt idx="2786">
                  <c:v>611</c:v>
                </c:pt>
                <c:pt idx="2787">
                  <c:v>4520</c:v>
                </c:pt>
                <c:pt idx="2788">
                  <c:v>87</c:v>
                </c:pt>
                <c:pt idx="2789">
                  <c:v>4282</c:v>
                </c:pt>
                <c:pt idx="2790">
                  <c:v>745</c:v>
                </c:pt>
                <c:pt idx="2791">
                  <c:v>369</c:v>
                </c:pt>
                <c:pt idx="2792">
                  <c:v>13439</c:v>
                </c:pt>
                <c:pt idx="2793">
                  <c:v>493</c:v>
                </c:pt>
                <c:pt idx="2794">
                  <c:v>797</c:v>
                </c:pt>
                <c:pt idx="2795">
                  <c:v>732</c:v>
                </c:pt>
                <c:pt idx="2796">
                  <c:v>1371</c:v>
                </c:pt>
                <c:pt idx="2797">
                  <c:v>13505</c:v>
                </c:pt>
                <c:pt idx="2798">
                  <c:v>1475</c:v>
                </c:pt>
                <c:pt idx="2799">
                  <c:v>911</c:v>
                </c:pt>
                <c:pt idx="2800">
                  <c:v>538</c:v>
                </c:pt>
                <c:pt idx="2801">
                  <c:v>438</c:v>
                </c:pt>
                <c:pt idx="2802">
                  <c:v>5504</c:v>
                </c:pt>
                <c:pt idx="2803">
                  <c:v>1102</c:v>
                </c:pt>
                <c:pt idx="2804">
                  <c:v>5237</c:v>
                </c:pt>
                <c:pt idx="2805">
                  <c:v>610</c:v>
                </c:pt>
                <c:pt idx="2806">
                  <c:v>215</c:v>
                </c:pt>
                <c:pt idx="2807">
                  <c:v>272</c:v>
                </c:pt>
                <c:pt idx="2808">
                  <c:v>50</c:v>
                </c:pt>
                <c:pt idx="2809">
                  <c:v>505</c:v>
                </c:pt>
                <c:pt idx="2810">
                  <c:v>225</c:v>
                </c:pt>
                <c:pt idx="2811">
                  <c:v>1025</c:v>
                </c:pt>
                <c:pt idx="2812">
                  <c:v>431</c:v>
                </c:pt>
                <c:pt idx="2813">
                  <c:v>42</c:v>
                </c:pt>
                <c:pt idx="2814">
                  <c:v>348</c:v>
                </c:pt>
                <c:pt idx="2815">
                  <c:v>441</c:v>
                </c:pt>
                <c:pt idx="2816">
                  <c:v>160</c:v>
                </c:pt>
                <c:pt idx="2817">
                  <c:v>2696</c:v>
                </c:pt>
                <c:pt idx="2818">
                  <c:v>489</c:v>
                </c:pt>
                <c:pt idx="2819">
                  <c:v>12320</c:v>
                </c:pt>
                <c:pt idx="2820">
                  <c:v>223</c:v>
                </c:pt>
                <c:pt idx="2821">
                  <c:v>1214</c:v>
                </c:pt>
                <c:pt idx="2822">
                  <c:v>4839</c:v>
                </c:pt>
                <c:pt idx="2823">
                  <c:v>445</c:v>
                </c:pt>
                <c:pt idx="2824">
                  <c:v>140</c:v>
                </c:pt>
                <c:pt idx="2825">
                  <c:v>3271</c:v>
                </c:pt>
                <c:pt idx="2826">
                  <c:v>2019</c:v>
                </c:pt>
                <c:pt idx="2827">
                  <c:v>285</c:v>
                </c:pt>
                <c:pt idx="2828">
                  <c:v>333</c:v>
                </c:pt>
                <c:pt idx="2829">
                  <c:v>543</c:v>
                </c:pt>
                <c:pt idx="2830">
                  <c:v>1711</c:v>
                </c:pt>
                <c:pt idx="2831">
                  <c:v>1329</c:v>
                </c:pt>
                <c:pt idx="2832">
                  <c:v>3380</c:v>
                </c:pt>
                <c:pt idx="2833">
                  <c:v>150</c:v>
                </c:pt>
                <c:pt idx="2834">
                  <c:v>151</c:v>
                </c:pt>
                <c:pt idx="2835">
                  <c:v>643</c:v>
                </c:pt>
                <c:pt idx="2836">
                  <c:v>491</c:v>
                </c:pt>
                <c:pt idx="2837">
                  <c:v>481</c:v>
                </c:pt>
                <c:pt idx="2838">
                  <c:v>165</c:v>
                </c:pt>
                <c:pt idx="2839">
                  <c:v>433</c:v>
                </c:pt>
                <c:pt idx="2840">
                  <c:v>1314</c:v>
                </c:pt>
                <c:pt idx="2841">
                  <c:v>2449</c:v>
                </c:pt>
                <c:pt idx="2842">
                  <c:v>144</c:v>
                </c:pt>
                <c:pt idx="2843">
                  <c:v>96</c:v>
                </c:pt>
                <c:pt idx="2844">
                  <c:v>2388</c:v>
                </c:pt>
                <c:pt idx="2845">
                  <c:v>7531</c:v>
                </c:pt>
                <c:pt idx="2846">
                  <c:v>1699</c:v>
                </c:pt>
                <c:pt idx="2847">
                  <c:v>177</c:v>
                </c:pt>
                <c:pt idx="2848">
                  <c:v>6411</c:v>
                </c:pt>
                <c:pt idx="2849">
                  <c:v>1144</c:v>
                </c:pt>
                <c:pt idx="2850">
                  <c:v>649</c:v>
                </c:pt>
                <c:pt idx="2851">
                  <c:v>436</c:v>
                </c:pt>
                <c:pt idx="2852">
                  <c:v>6070</c:v>
                </c:pt>
                <c:pt idx="2853">
                  <c:v>359</c:v>
                </c:pt>
                <c:pt idx="2854">
                  <c:v>719</c:v>
                </c:pt>
                <c:pt idx="2855">
                  <c:v>1000</c:v>
                </c:pt>
                <c:pt idx="2856">
                  <c:v>1352</c:v>
                </c:pt>
                <c:pt idx="2857">
                  <c:v>405</c:v>
                </c:pt>
                <c:pt idx="2858">
                  <c:v>1193</c:v>
                </c:pt>
                <c:pt idx="2859">
                  <c:v>183</c:v>
                </c:pt>
                <c:pt idx="2860">
                  <c:v>1422</c:v>
                </c:pt>
                <c:pt idx="2861">
                  <c:v>260</c:v>
                </c:pt>
                <c:pt idx="2862">
                  <c:v>369</c:v>
                </c:pt>
                <c:pt idx="2863">
                  <c:v>267</c:v>
                </c:pt>
                <c:pt idx="2864">
                  <c:v>5113</c:v>
                </c:pt>
                <c:pt idx="2865">
                  <c:v>220</c:v>
                </c:pt>
                <c:pt idx="2866">
                  <c:v>2020</c:v>
                </c:pt>
                <c:pt idx="2867">
                  <c:v>726</c:v>
                </c:pt>
                <c:pt idx="2868">
                  <c:v>84</c:v>
                </c:pt>
                <c:pt idx="2869">
                  <c:v>229</c:v>
                </c:pt>
                <c:pt idx="2870">
                  <c:v>319</c:v>
                </c:pt>
                <c:pt idx="2871">
                  <c:v>744</c:v>
                </c:pt>
                <c:pt idx="2872">
                  <c:v>400</c:v>
                </c:pt>
                <c:pt idx="2873">
                  <c:v>682</c:v>
                </c:pt>
                <c:pt idx="2874">
                  <c:v>582</c:v>
                </c:pt>
                <c:pt idx="2875">
                  <c:v>685</c:v>
                </c:pt>
                <c:pt idx="2876">
                  <c:v>907</c:v>
                </c:pt>
                <c:pt idx="2877">
                  <c:v>6629</c:v>
                </c:pt>
                <c:pt idx="2878">
                  <c:v>321</c:v>
                </c:pt>
                <c:pt idx="2879">
                  <c:v>1177</c:v>
                </c:pt>
                <c:pt idx="2880">
                  <c:v>300</c:v>
                </c:pt>
                <c:pt idx="2881">
                  <c:v>660</c:v>
                </c:pt>
                <c:pt idx="2882">
                  <c:v>878</c:v>
                </c:pt>
                <c:pt idx="2883">
                  <c:v>500</c:v>
                </c:pt>
                <c:pt idx="2884">
                  <c:v>1684</c:v>
                </c:pt>
                <c:pt idx="2885">
                  <c:v>44</c:v>
                </c:pt>
                <c:pt idx="2886">
                  <c:v>318</c:v>
                </c:pt>
                <c:pt idx="2887">
                  <c:v>383</c:v>
                </c:pt>
                <c:pt idx="2888">
                  <c:v>3036</c:v>
                </c:pt>
                <c:pt idx="2889">
                  <c:v>2001</c:v>
                </c:pt>
                <c:pt idx="2890">
                  <c:v>1306</c:v>
                </c:pt>
                <c:pt idx="2891">
                  <c:v>856</c:v>
                </c:pt>
                <c:pt idx="2892">
                  <c:v>429</c:v>
                </c:pt>
                <c:pt idx="2893">
                  <c:v>6776</c:v>
                </c:pt>
                <c:pt idx="2894">
                  <c:v>353</c:v>
                </c:pt>
                <c:pt idx="2895">
                  <c:v>300</c:v>
                </c:pt>
                <c:pt idx="2896">
                  <c:v>80</c:v>
                </c:pt>
                <c:pt idx="2897">
                  <c:v>506</c:v>
                </c:pt>
                <c:pt idx="2898">
                  <c:v>1627</c:v>
                </c:pt>
                <c:pt idx="2899">
                  <c:v>395</c:v>
                </c:pt>
                <c:pt idx="2900">
                  <c:v>150</c:v>
                </c:pt>
                <c:pt idx="2901">
                  <c:v>2672</c:v>
                </c:pt>
                <c:pt idx="2902">
                  <c:v>2991</c:v>
                </c:pt>
                <c:pt idx="2903">
                  <c:v>5578</c:v>
                </c:pt>
                <c:pt idx="2904">
                  <c:v>225</c:v>
                </c:pt>
                <c:pt idx="2905">
                  <c:v>595</c:v>
                </c:pt>
                <c:pt idx="2906">
                  <c:v>8070</c:v>
                </c:pt>
                <c:pt idx="2907">
                  <c:v>5255</c:v>
                </c:pt>
                <c:pt idx="2908">
                  <c:v>1791</c:v>
                </c:pt>
                <c:pt idx="2909">
                  <c:v>238</c:v>
                </c:pt>
                <c:pt idx="2910">
                  <c:v>223</c:v>
                </c:pt>
                <c:pt idx="2911">
                  <c:v>1275</c:v>
                </c:pt>
                <c:pt idx="2912">
                  <c:v>369</c:v>
                </c:pt>
                <c:pt idx="2913">
                  <c:v>596</c:v>
                </c:pt>
                <c:pt idx="2914">
                  <c:v>7636</c:v>
                </c:pt>
                <c:pt idx="2915">
                  <c:v>1282</c:v>
                </c:pt>
                <c:pt idx="2916">
                  <c:v>6089</c:v>
                </c:pt>
                <c:pt idx="2917">
                  <c:v>1023</c:v>
                </c:pt>
                <c:pt idx="2918">
                  <c:v>260</c:v>
                </c:pt>
                <c:pt idx="2919">
                  <c:v>1166</c:v>
                </c:pt>
                <c:pt idx="2920">
                  <c:v>2182</c:v>
                </c:pt>
                <c:pt idx="2921">
                  <c:v>1435</c:v>
                </c:pt>
                <c:pt idx="2922">
                  <c:v>268</c:v>
                </c:pt>
                <c:pt idx="2923">
                  <c:v>5320</c:v>
                </c:pt>
                <c:pt idx="2924">
                  <c:v>137</c:v>
                </c:pt>
                <c:pt idx="2925">
                  <c:v>220</c:v>
                </c:pt>
                <c:pt idx="2926">
                  <c:v>574</c:v>
                </c:pt>
                <c:pt idx="2927">
                  <c:v>224</c:v>
                </c:pt>
                <c:pt idx="2928">
                  <c:v>2530</c:v>
                </c:pt>
                <c:pt idx="2929">
                  <c:v>4203</c:v>
                </c:pt>
                <c:pt idx="2930">
                  <c:v>623</c:v>
                </c:pt>
                <c:pt idx="2931">
                  <c:v>4608</c:v>
                </c:pt>
                <c:pt idx="2932">
                  <c:v>1346</c:v>
                </c:pt>
                <c:pt idx="2933">
                  <c:v>474</c:v>
                </c:pt>
                <c:pt idx="2934">
                  <c:v>884</c:v>
                </c:pt>
                <c:pt idx="2935">
                  <c:v>5469</c:v>
                </c:pt>
                <c:pt idx="2936">
                  <c:v>656</c:v>
                </c:pt>
                <c:pt idx="2937">
                  <c:v>190</c:v>
                </c:pt>
                <c:pt idx="2938">
                  <c:v>16759</c:v>
                </c:pt>
                <c:pt idx="2939">
                  <c:v>110</c:v>
                </c:pt>
                <c:pt idx="2940">
                  <c:v>608</c:v>
                </c:pt>
                <c:pt idx="2941">
                  <c:v>1697</c:v>
                </c:pt>
                <c:pt idx="2942">
                  <c:v>1894</c:v>
                </c:pt>
                <c:pt idx="2943">
                  <c:v>225</c:v>
                </c:pt>
                <c:pt idx="2944">
                  <c:v>1191</c:v>
                </c:pt>
                <c:pt idx="2945">
                  <c:v>1306</c:v>
                </c:pt>
                <c:pt idx="2946">
                  <c:v>778</c:v>
                </c:pt>
                <c:pt idx="2947">
                  <c:v>3968</c:v>
                </c:pt>
                <c:pt idx="2948">
                  <c:v>3178</c:v>
                </c:pt>
                <c:pt idx="2949">
                  <c:v>7949</c:v>
                </c:pt>
                <c:pt idx="2950">
                  <c:v>3601</c:v>
                </c:pt>
                <c:pt idx="2951">
                  <c:v>675</c:v>
                </c:pt>
                <c:pt idx="2952">
                  <c:v>418</c:v>
                </c:pt>
                <c:pt idx="2953">
                  <c:v>235</c:v>
                </c:pt>
                <c:pt idx="2954">
                  <c:v>428</c:v>
                </c:pt>
                <c:pt idx="2955">
                  <c:v>225</c:v>
                </c:pt>
                <c:pt idx="2956">
                  <c:v>3865</c:v>
                </c:pt>
                <c:pt idx="2957">
                  <c:v>555</c:v>
                </c:pt>
                <c:pt idx="2958">
                  <c:v>660</c:v>
                </c:pt>
                <c:pt idx="2959">
                  <c:v>3867</c:v>
                </c:pt>
                <c:pt idx="2960">
                  <c:v>330</c:v>
                </c:pt>
                <c:pt idx="2961">
                  <c:v>1209</c:v>
                </c:pt>
                <c:pt idx="2962">
                  <c:v>1447</c:v>
                </c:pt>
                <c:pt idx="2963">
                  <c:v>645</c:v>
                </c:pt>
                <c:pt idx="2964">
                  <c:v>527</c:v>
                </c:pt>
                <c:pt idx="2965">
                  <c:v>487</c:v>
                </c:pt>
                <c:pt idx="2966">
                  <c:v>2888</c:v>
                </c:pt>
                <c:pt idx="2967">
                  <c:v>936</c:v>
                </c:pt>
                <c:pt idx="2968">
                  <c:v>2998</c:v>
                </c:pt>
                <c:pt idx="2969">
                  <c:v>1783</c:v>
                </c:pt>
                <c:pt idx="2970">
                  <c:v>555</c:v>
                </c:pt>
                <c:pt idx="2971">
                  <c:v>495</c:v>
                </c:pt>
                <c:pt idx="2972">
                  <c:v>128</c:v>
                </c:pt>
                <c:pt idx="2973">
                  <c:v>16215</c:v>
                </c:pt>
                <c:pt idx="2974">
                  <c:v>3046</c:v>
                </c:pt>
                <c:pt idx="2975">
                  <c:v>426</c:v>
                </c:pt>
                <c:pt idx="2976">
                  <c:v>1582</c:v>
                </c:pt>
                <c:pt idx="2977">
                  <c:v>3048</c:v>
                </c:pt>
                <c:pt idx="2978">
                  <c:v>322</c:v>
                </c:pt>
                <c:pt idx="2979">
                  <c:v>4206</c:v>
                </c:pt>
                <c:pt idx="2980">
                  <c:v>2536</c:v>
                </c:pt>
                <c:pt idx="2981">
                  <c:v>688</c:v>
                </c:pt>
                <c:pt idx="2982">
                  <c:v>342</c:v>
                </c:pt>
                <c:pt idx="2983">
                  <c:v>2515</c:v>
                </c:pt>
                <c:pt idx="2984">
                  <c:v>330</c:v>
                </c:pt>
                <c:pt idx="2985">
                  <c:v>337</c:v>
                </c:pt>
                <c:pt idx="2986">
                  <c:v>202</c:v>
                </c:pt>
                <c:pt idx="2987">
                  <c:v>2378</c:v>
                </c:pt>
                <c:pt idx="2988">
                  <c:v>7828</c:v>
                </c:pt>
                <c:pt idx="2989">
                  <c:v>200</c:v>
                </c:pt>
                <c:pt idx="2990">
                  <c:v>169</c:v>
                </c:pt>
                <c:pt idx="2991">
                  <c:v>5963</c:v>
                </c:pt>
                <c:pt idx="2992">
                  <c:v>330</c:v>
                </c:pt>
                <c:pt idx="2993">
                  <c:v>1766</c:v>
                </c:pt>
                <c:pt idx="2994">
                  <c:v>4590</c:v>
                </c:pt>
                <c:pt idx="2995">
                  <c:v>200</c:v>
                </c:pt>
                <c:pt idx="2996">
                  <c:v>970</c:v>
                </c:pt>
                <c:pt idx="2997">
                  <c:v>11073</c:v>
                </c:pt>
                <c:pt idx="2998">
                  <c:v>1952</c:v>
                </c:pt>
                <c:pt idx="2999">
                  <c:v>1645</c:v>
                </c:pt>
                <c:pt idx="3000">
                  <c:v>355</c:v>
                </c:pt>
                <c:pt idx="3001">
                  <c:v>9555</c:v>
                </c:pt>
                <c:pt idx="3002">
                  <c:v>620</c:v>
                </c:pt>
                <c:pt idx="3003">
                  <c:v>439</c:v>
                </c:pt>
                <c:pt idx="3004">
                  <c:v>372</c:v>
                </c:pt>
                <c:pt idx="3005">
                  <c:v>1265</c:v>
                </c:pt>
                <c:pt idx="3006">
                  <c:v>99</c:v>
                </c:pt>
                <c:pt idx="3007">
                  <c:v>8810</c:v>
                </c:pt>
                <c:pt idx="3008">
                  <c:v>355</c:v>
                </c:pt>
                <c:pt idx="3009">
                  <c:v>15796</c:v>
                </c:pt>
                <c:pt idx="3010">
                  <c:v>1706</c:v>
                </c:pt>
                <c:pt idx="3011">
                  <c:v>5320</c:v>
                </c:pt>
                <c:pt idx="3012">
                  <c:v>637</c:v>
                </c:pt>
                <c:pt idx="3013">
                  <c:v>402</c:v>
                </c:pt>
                <c:pt idx="3014">
                  <c:v>1065</c:v>
                </c:pt>
                <c:pt idx="3015">
                  <c:v>39474</c:v>
                </c:pt>
                <c:pt idx="3016">
                  <c:v>158</c:v>
                </c:pt>
                <c:pt idx="3017">
                  <c:v>132</c:v>
                </c:pt>
                <c:pt idx="3018">
                  <c:v>4951</c:v>
                </c:pt>
                <c:pt idx="3019">
                  <c:v>2886</c:v>
                </c:pt>
                <c:pt idx="3020">
                  <c:v>1428</c:v>
                </c:pt>
                <c:pt idx="3021">
                  <c:v>114</c:v>
                </c:pt>
                <c:pt idx="3022">
                  <c:v>1343</c:v>
                </c:pt>
                <c:pt idx="3023">
                  <c:v>9082</c:v>
                </c:pt>
                <c:pt idx="3024">
                  <c:v>598</c:v>
                </c:pt>
                <c:pt idx="3025">
                  <c:v>799</c:v>
                </c:pt>
                <c:pt idx="3026">
                  <c:v>314</c:v>
                </c:pt>
                <c:pt idx="3027">
                  <c:v>1146</c:v>
                </c:pt>
                <c:pt idx="3028">
                  <c:v>176</c:v>
                </c:pt>
                <c:pt idx="3029">
                  <c:v>1825</c:v>
                </c:pt>
                <c:pt idx="3030">
                  <c:v>134</c:v>
                </c:pt>
                <c:pt idx="3031">
                  <c:v>5950</c:v>
                </c:pt>
                <c:pt idx="3032">
                  <c:v>1783</c:v>
                </c:pt>
                <c:pt idx="3033">
                  <c:v>1221</c:v>
                </c:pt>
                <c:pt idx="3034">
                  <c:v>2547</c:v>
                </c:pt>
                <c:pt idx="3035">
                  <c:v>4488</c:v>
                </c:pt>
                <c:pt idx="3036">
                  <c:v>1433</c:v>
                </c:pt>
                <c:pt idx="3037">
                  <c:v>630</c:v>
                </c:pt>
                <c:pt idx="3038">
                  <c:v>552</c:v>
                </c:pt>
                <c:pt idx="3039">
                  <c:v>417</c:v>
                </c:pt>
                <c:pt idx="3040">
                  <c:v>313</c:v>
                </c:pt>
                <c:pt idx="3041">
                  <c:v>255</c:v>
                </c:pt>
                <c:pt idx="3042">
                  <c:v>3789</c:v>
                </c:pt>
                <c:pt idx="3043">
                  <c:v>2932</c:v>
                </c:pt>
                <c:pt idx="3044">
                  <c:v>3905</c:v>
                </c:pt>
                <c:pt idx="3045">
                  <c:v>69</c:v>
                </c:pt>
                <c:pt idx="3046">
                  <c:v>5393</c:v>
                </c:pt>
                <c:pt idx="3047">
                  <c:v>8366</c:v>
                </c:pt>
                <c:pt idx="3048">
                  <c:v>1144</c:v>
                </c:pt>
                <c:pt idx="3049">
                  <c:v>2578</c:v>
                </c:pt>
                <c:pt idx="3050">
                  <c:v>120</c:v>
                </c:pt>
                <c:pt idx="3051">
                  <c:v>1217</c:v>
                </c:pt>
                <c:pt idx="3052">
                  <c:v>3397</c:v>
                </c:pt>
                <c:pt idx="3053">
                  <c:v>2396</c:v>
                </c:pt>
                <c:pt idx="3054">
                  <c:v>1725</c:v>
                </c:pt>
                <c:pt idx="3055">
                  <c:v>7948</c:v>
                </c:pt>
                <c:pt idx="3056">
                  <c:v>392</c:v>
                </c:pt>
                <c:pt idx="3057">
                  <c:v>325</c:v>
                </c:pt>
                <c:pt idx="3058">
                  <c:v>30</c:v>
                </c:pt>
                <c:pt idx="3059">
                  <c:v>5017</c:v>
                </c:pt>
                <c:pt idx="3060">
                  <c:v>14877</c:v>
                </c:pt>
                <c:pt idx="3061">
                  <c:v>8631</c:v>
                </c:pt>
                <c:pt idx="3062">
                  <c:v>390</c:v>
                </c:pt>
                <c:pt idx="3063">
                  <c:v>235</c:v>
                </c:pt>
                <c:pt idx="3064">
                  <c:v>900</c:v>
                </c:pt>
                <c:pt idx="3065">
                  <c:v>165</c:v>
                </c:pt>
                <c:pt idx="3066">
                  <c:v>660</c:v>
                </c:pt>
                <c:pt idx="3067">
                  <c:v>426</c:v>
                </c:pt>
                <c:pt idx="3068">
                  <c:v>2459</c:v>
                </c:pt>
                <c:pt idx="3069">
                  <c:v>1609</c:v>
                </c:pt>
                <c:pt idx="3070">
                  <c:v>1679</c:v>
                </c:pt>
                <c:pt idx="3071">
                  <c:v>185</c:v>
                </c:pt>
                <c:pt idx="3072">
                  <c:v>603</c:v>
                </c:pt>
                <c:pt idx="3073">
                  <c:v>5011</c:v>
                </c:pt>
                <c:pt idx="3074">
                  <c:v>144</c:v>
                </c:pt>
                <c:pt idx="3075">
                  <c:v>145</c:v>
                </c:pt>
                <c:pt idx="3076">
                  <c:v>3100</c:v>
                </c:pt>
                <c:pt idx="3077">
                  <c:v>616</c:v>
                </c:pt>
                <c:pt idx="3078">
                  <c:v>180</c:v>
                </c:pt>
                <c:pt idx="3079">
                  <c:v>1336</c:v>
                </c:pt>
                <c:pt idx="3080">
                  <c:v>2588</c:v>
                </c:pt>
                <c:pt idx="3081">
                  <c:v>241</c:v>
                </c:pt>
                <c:pt idx="3082">
                  <c:v>1773</c:v>
                </c:pt>
                <c:pt idx="3083">
                  <c:v>279</c:v>
                </c:pt>
                <c:pt idx="3084">
                  <c:v>22064</c:v>
                </c:pt>
                <c:pt idx="3085">
                  <c:v>7190</c:v>
                </c:pt>
                <c:pt idx="3086">
                  <c:v>2559</c:v>
                </c:pt>
                <c:pt idx="3087">
                  <c:v>5689</c:v>
                </c:pt>
                <c:pt idx="3088">
                  <c:v>4992</c:v>
                </c:pt>
                <c:pt idx="3089">
                  <c:v>0</c:v>
                </c:pt>
                <c:pt idx="3090">
                  <c:v>5659</c:v>
                </c:pt>
                <c:pt idx="3091">
                  <c:v>739</c:v>
                </c:pt>
                <c:pt idx="3092">
                  <c:v>836</c:v>
                </c:pt>
                <c:pt idx="3093">
                  <c:v>1436</c:v>
                </c:pt>
                <c:pt idx="3094">
                  <c:v>123</c:v>
                </c:pt>
                <c:pt idx="3095">
                  <c:v>165</c:v>
                </c:pt>
                <c:pt idx="3096">
                  <c:v>5372</c:v>
                </c:pt>
                <c:pt idx="3097">
                  <c:v>758</c:v>
                </c:pt>
                <c:pt idx="3098">
                  <c:v>516</c:v>
                </c:pt>
                <c:pt idx="3099">
                  <c:v>4187</c:v>
                </c:pt>
                <c:pt idx="3100">
                  <c:v>4016</c:v>
                </c:pt>
                <c:pt idx="3101">
                  <c:v>2142</c:v>
                </c:pt>
                <c:pt idx="3102">
                  <c:v>1657</c:v>
                </c:pt>
                <c:pt idx="3103">
                  <c:v>389</c:v>
                </c:pt>
                <c:pt idx="3104">
                  <c:v>1144</c:v>
                </c:pt>
                <c:pt idx="3105">
                  <c:v>415</c:v>
                </c:pt>
                <c:pt idx="3106">
                  <c:v>1247</c:v>
                </c:pt>
                <c:pt idx="3107">
                  <c:v>3368</c:v>
                </c:pt>
                <c:pt idx="3108">
                  <c:v>42</c:v>
                </c:pt>
                <c:pt idx="3109">
                  <c:v>202</c:v>
                </c:pt>
                <c:pt idx="3110">
                  <c:v>300</c:v>
                </c:pt>
                <c:pt idx="3111">
                  <c:v>1864</c:v>
                </c:pt>
                <c:pt idx="3112">
                  <c:v>724</c:v>
                </c:pt>
                <c:pt idx="3113">
                  <c:v>56</c:v>
                </c:pt>
                <c:pt idx="3114">
                  <c:v>987</c:v>
                </c:pt>
                <c:pt idx="3115">
                  <c:v>410</c:v>
                </c:pt>
                <c:pt idx="3116">
                  <c:v>12434</c:v>
                </c:pt>
                <c:pt idx="3117">
                  <c:v>165</c:v>
                </c:pt>
                <c:pt idx="3118">
                  <c:v>1075</c:v>
                </c:pt>
                <c:pt idx="3119">
                  <c:v>262</c:v>
                </c:pt>
                <c:pt idx="3120">
                  <c:v>9601</c:v>
                </c:pt>
                <c:pt idx="3121">
                  <c:v>339</c:v>
                </c:pt>
                <c:pt idx="3122">
                  <c:v>8365</c:v>
                </c:pt>
                <c:pt idx="3123">
                  <c:v>1983</c:v>
                </c:pt>
                <c:pt idx="3124">
                  <c:v>4938</c:v>
                </c:pt>
                <c:pt idx="3125">
                  <c:v>2341</c:v>
                </c:pt>
                <c:pt idx="3126">
                  <c:v>396</c:v>
                </c:pt>
                <c:pt idx="3127">
                  <c:v>243</c:v>
                </c:pt>
                <c:pt idx="3128">
                  <c:v>3978</c:v>
                </c:pt>
                <c:pt idx="3129">
                  <c:v>0</c:v>
                </c:pt>
                <c:pt idx="3130">
                  <c:v>7819</c:v>
                </c:pt>
                <c:pt idx="3131">
                  <c:v>893</c:v>
                </c:pt>
                <c:pt idx="3132">
                  <c:v>588</c:v>
                </c:pt>
                <c:pt idx="3133">
                  <c:v>147</c:v>
                </c:pt>
                <c:pt idx="3134">
                  <c:v>230</c:v>
                </c:pt>
                <c:pt idx="3135">
                  <c:v>1794</c:v>
                </c:pt>
                <c:pt idx="3136">
                  <c:v>3187</c:v>
                </c:pt>
                <c:pt idx="3137">
                  <c:v>616</c:v>
                </c:pt>
                <c:pt idx="3138">
                  <c:v>182</c:v>
                </c:pt>
                <c:pt idx="3139">
                  <c:v>744</c:v>
                </c:pt>
                <c:pt idx="3140">
                  <c:v>308</c:v>
                </c:pt>
                <c:pt idx="3141">
                  <c:v>2428</c:v>
                </c:pt>
                <c:pt idx="3142">
                  <c:v>3157</c:v>
                </c:pt>
                <c:pt idx="3143">
                  <c:v>525</c:v>
                </c:pt>
                <c:pt idx="3144">
                  <c:v>3719</c:v>
                </c:pt>
                <c:pt idx="3145">
                  <c:v>1264</c:v>
                </c:pt>
                <c:pt idx="3146">
                  <c:v>1775</c:v>
                </c:pt>
                <c:pt idx="3147">
                  <c:v>2200</c:v>
                </c:pt>
                <c:pt idx="3148">
                  <c:v>780</c:v>
                </c:pt>
                <c:pt idx="3149">
                  <c:v>495</c:v>
                </c:pt>
                <c:pt idx="3150">
                  <c:v>1946</c:v>
                </c:pt>
                <c:pt idx="3151">
                  <c:v>1131</c:v>
                </c:pt>
                <c:pt idx="3152">
                  <c:v>120</c:v>
                </c:pt>
                <c:pt idx="3153">
                  <c:v>1082</c:v>
                </c:pt>
                <c:pt idx="3154">
                  <c:v>505</c:v>
                </c:pt>
                <c:pt idx="3155">
                  <c:v>738</c:v>
                </c:pt>
                <c:pt idx="3156">
                  <c:v>1579</c:v>
                </c:pt>
                <c:pt idx="3157">
                  <c:v>274</c:v>
                </c:pt>
                <c:pt idx="3158">
                  <c:v>500</c:v>
                </c:pt>
                <c:pt idx="3159">
                  <c:v>1142</c:v>
                </c:pt>
                <c:pt idx="3160">
                  <c:v>1581</c:v>
                </c:pt>
                <c:pt idx="3161">
                  <c:v>2080</c:v>
                </c:pt>
                <c:pt idx="3162">
                  <c:v>767</c:v>
                </c:pt>
                <c:pt idx="3163">
                  <c:v>1034</c:v>
                </c:pt>
                <c:pt idx="3164">
                  <c:v>308</c:v>
                </c:pt>
                <c:pt idx="3165">
                  <c:v>875</c:v>
                </c:pt>
                <c:pt idx="3166">
                  <c:v>989</c:v>
                </c:pt>
                <c:pt idx="3167">
                  <c:v>375</c:v>
                </c:pt>
                <c:pt idx="3168">
                  <c:v>560</c:v>
                </c:pt>
                <c:pt idx="3169">
                  <c:v>368</c:v>
                </c:pt>
                <c:pt idx="3170">
                  <c:v>153</c:v>
                </c:pt>
                <c:pt idx="3171">
                  <c:v>1249</c:v>
                </c:pt>
                <c:pt idx="3172">
                  <c:v>863</c:v>
                </c:pt>
                <c:pt idx="3173">
                  <c:v>450</c:v>
                </c:pt>
                <c:pt idx="3174">
                  <c:v>1362</c:v>
                </c:pt>
                <c:pt idx="3175">
                  <c:v>3379</c:v>
                </c:pt>
                <c:pt idx="3176">
                  <c:v>41181</c:v>
                </c:pt>
                <c:pt idx="3177">
                  <c:v>230</c:v>
                </c:pt>
                <c:pt idx="3178">
                  <c:v>4418</c:v>
                </c:pt>
                <c:pt idx="3179">
                  <c:v>100</c:v>
                </c:pt>
                <c:pt idx="3180">
                  <c:v>483</c:v>
                </c:pt>
                <c:pt idx="3181">
                  <c:v>22</c:v>
                </c:pt>
                <c:pt idx="3182">
                  <c:v>3234</c:v>
                </c:pt>
                <c:pt idx="3183">
                  <c:v>802</c:v>
                </c:pt>
                <c:pt idx="3184">
                  <c:v>323</c:v>
                </c:pt>
                <c:pt idx="3185">
                  <c:v>209</c:v>
                </c:pt>
                <c:pt idx="3186">
                  <c:v>105</c:v>
                </c:pt>
                <c:pt idx="3187">
                  <c:v>1430</c:v>
                </c:pt>
                <c:pt idx="3188">
                  <c:v>14732</c:v>
                </c:pt>
                <c:pt idx="3189">
                  <c:v>4785</c:v>
                </c:pt>
                <c:pt idx="3190">
                  <c:v>727</c:v>
                </c:pt>
                <c:pt idx="3191">
                  <c:v>317</c:v>
                </c:pt>
                <c:pt idx="3192">
                  <c:v>6067</c:v>
                </c:pt>
                <c:pt idx="3193">
                  <c:v>10433</c:v>
                </c:pt>
                <c:pt idx="3194">
                  <c:v>300</c:v>
                </c:pt>
                <c:pt idx="3195">
                  <c:v>315</c:v>
                </c:pt>
                <c:pt idx="3196">
                  <c:v>249</c:v>
                </c:pt>
                <c:pt idx="3197">
                  <c:v>1661</c:v>
                </c:pt>
                <c:pt idx="3198">
                  <c:v>63</c:v>
                </c:pt>
                <c:pt idx="3199">
                  <c:v>3251</c:v>
                </c:pt>
                <c:pt idx="3200">
                  <c:v>1119</c:v>
                </c:pt>
                <c:pt idx="3201">
                  <c:v>229</c:v>
                </c:pt>
                <c:pt idx="3202">
                  <c:v>2322</c:v>
                </c:pt>
                <c:pt idx="3203">
                  <c:v>690</c:v>
                </c:pt>
                <c:pt idx="3204">
                  <c:v>6362</c:v>
                </c:pt>
                <c:pt idx="3205">
                  <c:v>1115</c:v>
                </c:pt>
                <c:pt idx="3206">
                  <c:v>1034</c:v>
                </c:pt>
                <c:pt idx="3207">
                  <c:v>580</c:v>
                </c:pt>
                <c:pt idx="3208">
                  <c:v>1907</c:v>
                </c:pt>
                <c:pt idx="3209">
                  <c:v>957</c:v>
                </c:pt>
                <c:pt idx="3210">
                  <c:v>550</c:v>
                </c:pt>
                <c:pt idx="3211">
                  <c:v>1791</c:v>
                </c:pt>
                <c:pt idx="3212">
                  <c:v>285</c:v>
                </c:pt>
                <c:pt idx="3213">
                  <c:v>3486</c:v>
                </c:pt>
                <c:pt idx="3214">
                  <c:v>710</c:v>
                </c:pt>
                <c:pt idx="3215">
                  <c:v>16359</c:v>
                </c:pt>
                <c:pt idx="3216">
                  <c:v>8442</c:v>
                </c:pt>
                <c:pt idx="3217">
                  <c:v>124</c:v>
                </c:pt>
                <c:pt idx="3218">
                  <c:v>94</c:v>
                </c:pt>
                <c:pt idx="3219">
                  <c:v>596</c:v>
                </c:pt>
                <c:pt idx="3220">
                  <c:v>254</c:v>
                </c:pt>
                <c:pt idx="3221">
                  <c:v>534</c:v>
                </c:pt>
                <c:pt idx="3222">
                  <c:v>496</c:v>
                </c:pt>
                <c:pt idx="3223">
                  <c:v>272</c:v>
                </c:pt>
                <c:pt idx="3224">
                  <c:v>1205</c:v>
                </c:pt>
                <c:pt idx="3225">
                  <c:v>3876</c:v>
                </c:pt>
                <c:pt idx="3226">
                  <c:v>3210</c:v>
                </c:pt>
                <c:pt idx="3227">
                  <c:v>7950</c:v>
                </c:pt>
                <c:pt idx="3228">
                  <c:v>395</c:v>
                </c:pt>
                <c:pt idx="3229">
                  <c:v>565</c:v>
                </c:pt>
                <c:pt idx="3230">
                  <c:v>420</c:v>
                </c:pt>
                <c:pt idx="3231">
                  <c:v>507</c:v>
                </c:pt>
                <c:pt idx="3232">
                  <c:v>721</c:v>
                </c:pt>
                <c:pt idx="3233">
                  <c:v>194</c:v>
                </c:pt>
                <c:pt idx="3234">
                  <c:v>430</c:v>
                </c:pt>
                <c:pt idx="3235">
                  <c:v>980</c:v>
                </c:pt>
                <c:pt idx="3236">
                  <c:v>1567</c:v>
                </c:pt>
                <c:pt idx="3237">
                  <c:v>68</c:v>
                </c:pt>
                <c:pt idx="3238">
                  <c:v>13634</c:v>
                </c:pt>
                <c:pt idx="3239">
                  <c:v>425</c:v>
                </c:pt>
                <c:pt idx="3240">
                  <c:v>913</c:v>
                </c:pt>
                <c:pt idx="3241">
                  <c:v>459</c:v>
                </c:pt>
                <c:pt idx="3242">
                  <c:v>4677</c:v>
                </c:pt>
                <c:pt idx="3243">
                  <c:v>699</c:v>
                </c:pt>
                <c:pt idx="3244">
                  <c:v>247</c:v>
                </c:pt>
                <c:pt idx="3245">
                  <c:v>493</c:v>
                </c:pt>
                <c:pt idx="3246">
                  <c:v>1169</c:v>
                </c:pt>
                <c:pt idx="3247">
                  <c:v>79</c:v>
                </c:pt>
                <c:pt idx="3248">
                  <c:v>4115</c:v>
                </c:pt>
                <c:pt idx="3249">
                  <c:v>37</c:v>
                </c:pt>
                <c:pt idx="3250">
                  <c:v>457</c:v>
                </c:pt>
                <c:pt idx="3251">
                  <c:v>1032</c:v>
                </c:pt>
                <c:pt idx="3252">
                  <c:v>113</c:v>
                </c:pt>
                <c:pt idx="3253">
                  <c:v>4106</c:v>
                </c:pt>
                <c:pt idx="3254">
                  <c:v>237</c:v>
                </c:pt>
                <c:pt idx="3255">
                  <c:v>65</c:v>
                </c:pt>
                <c:pt idx="3256">
                  <c:v>340</c:v>
                </c:pt>
                <c:pt idx="3257">
                  <c:v>4294</c:v>
                </c:pt>
                <c:pt idx="3258">
                  <c:v>9244</c:v>
                </c:pt>
                <c:pt idx="3259">
                  <c:v>12715</c:v>
                </c:pt>
                <c:pt idx="3260">
                  <c:v>380</c:v>
                </c:pt>
                <c:pt idx="3261">
                  <c:v>4150</c:v>
                </c:pt>
                <c:pt idx="3262">
                  <c:v>400</c:v>
                </c:pt>
                <c:pt idx="3263">
                  <c:v>2398</c:v>
                </c:pt>
                <c:pt idx="3264">
                  <c:v>1780</c:v>
                </c:pt>
                <c:pt idx="3265">
                  <c:v>165</c:v>
                </c:pt>
                <c:pt idx="3266">
                  <c:v>5073</c:v>
                </c:pt>
                <c:pt idx="3267">
                  <c:v>305</c:v>
                </c:pt>
                <c:pt idx="3268">
                  <c:v>2654</c:v>
                </c:pt>
                <c:pt idx="3269">
                  <c:v>67</c:v>
                </c:pt>
                <c:pt idx="3270">
                  <c:v>8359</c:v>
                </c:pt>
                <c:pt idx="3271">
                  <c:v>1444</c:v>
                </c:pt>
                <c:pt idx="3272">
                  <c:v>997</c:v>
                </c:pt>
                <c:pt idx="3273">
                  <c:v>121</c:v>
                </c:pt>
                <c:pt idx="3274">
                  <c:v>548</c:v>
                </c:pt>
                <c:pt idx="3275">
                  <c:v>314</c:v>
                </c:pt>
                <c:pt idx="3276">
                  <c:v>5522</c:v>
                </c:pt>
                <c:pt idx="3277">
                  <c:v>544</c:v>
                </c:pt>
                <c:pt idx="3278">
                  <c:v>355</c:v>
                </c:pt>
                <c:pt idx="3279">
                  <c:v>710</c:v>
                </c:pt>
                <c:pt idx="3280">
                  <c:v>262</c:v>
                </c:pt>
                <c:pt idx="3281">
                  <c:v>2166</c:v>
                </c:pt>
                <c:pt idx="3282">
                  <c:v>1858</c:v>
                </c:pt>
                <c:pt idx="3283">
                  <c:v>5896</c:v>
                </c:pt>
                <c:pt idx="3284">
                  <c:v>0</c:v>
                </c:pt>
                <c:pt idx="3285">
                  <c:v>2661</c:v>
                </c:pt>
                <c:pt idx="3286">
                  <c:v>384</c:v>
                </c:pt>
                <c:pt idx="3287">
                  <c:v>1145</c:v>
                </c:pt>
                <c:pt idx="3288">
                  <c:v>205</c:v>
                </c:pt>
                <c:pt idx="3289">
                  <c:v>592</c:v>
                </c:pt>
                <c:pt idx="3290">
                  <c:v>2691</c:v>
                </c:pt>
                <c:pt idx="3291">
                  <c:v>1225</c:v>
                </c:pt>
                <c:pt idx="3292">
                  <c:v>371</c:v>
                </c:pt>
                <c:pt idx="3293">
                  <c:v>40955</c:v>
                </c:pt>
                <c:pt idx="3294">
                  <c:v>709</c:v>
                </c:pt>
                <c:pt idx="3295">
                  <c:v>160</c:v>
                </c:pt>
                <c:pt idx="3296">
                  <c:v>809</c:v>
                </c:pt>
                <c:pt idx="3297">
                  <c:v>235</c:v>
                </c:pt>
                <c:pt idx="3298">
                  <c:v>2170</c:v>
                </c:pt>
                <c:pt idx="3299">
                  <c:v>3441</c:v>
                </c:pt>
                <c:pt idx="3300">
                  <c:v>827</c:v>
                </c:pt>
                <c:pt idx="3301">
                  <c:v>158</c:v>
                </c:pt>
                <c:pt idx="3302">
                  <c:v>11717</c:v>
                </c:pt>
                <c:pt idx="3303">
                  <c:v>509</c:v>
                </c:pt>
                <c:pt idx="3304">
                  <c:v>237</c:v>
                </c:pt>
                <c:pt idx="3305">
                  <c:v>9980</c:v>
                </c:pt>
                <c:pt idx="3306">
                  <c:v>5739</c:v>
                </c:pt>
                <c:pt idx="3307">
                  <c:v>7349</c:v>
                </c:pt>
                <c:pt idx="3308">
                  <c:v>4046</c:v>
                </c:pt>
                <c:pt idx="3309">
                  <c:v>2046</c:v>
                </c:pt>
                <c:pt idx="3310">
                  <c:v>111</c:v>
                </c:pt>
                <c:pt idx="3311">
                  <c:v>254</c:v>
                </c:pt>
                <c:pt idx="3312">
                  <c:v>850</c:v>
                </c:pt>
                <c:pt idx="3313">
                  <c:v>842</c:v>
                </c:pt>
                <c:pt idx="3314">
                  <c:v>654</c:v>
                </c:pt>
                <c:pt idx="3315">
                  <c:v>629</c:v>
                </c:pt>
                <c:pt idx="3316">
                  <c:v>1789</c:v>
                </c:pt>
                <c:pt idx="3317">
                  <c:v>1089</c:v>
                </c:pt>
                <c:pt idx="3318">
                  <c:v>2554</c:v>
                </c:pt>
                <c:pt idx="3319">
                  <c:v>2249</c:v>
                </c:pt>
                <c:pt idx="3320">
                  <c:v>251</c:v>
                </c:pt>
                <c:pt idx="3321">
                  <c:v>169</c:v>
                </c:pt>
                <c:pt idx="3322">
                  <c:v>1220</c:v>
                </c:pt>
                <c:pt idx="3323">
                  <c:v>238</c:v>
                </c:pt>
                <c:pt idx="3324">
                  <c:v>959</c:v>
                </c:pt>
                <c:pt idx="3325">
                  <c:v>833</c:v>
                </c:pt>
                <c:pt idx="3326">
                  <c:v>516</c:v>
                </c:pt>
                <c:pt idx="3327">
                  <c:v>364</c:v>
                </c:pt>
                <c:pt idx="3328">
                  <c:v>1069</c:v>
                </c:pt>
                <c:pt idx="3329">
                  <c:v>138</c:v>
                </c:pt>
                <c:pt idx="3330">
                  <c:v>165</c:v>
                </c:pt>
                <c:pt idx="3331">
                  <c:v>5383</c:v>
                </c:pt>
                <c:pt idx="3332">
                  <c:v>75</c:v>
                </c:pt>
                <c:pt idx="3333">
                  <c:v>130</c:v>
                </c:pt>
                <c:pt idx="3334">
                  <c:v>40</c:v>
                </c:pt>
                <c:pt idx="3335">
                  <c:v>439</c:v>
                </c:pt>
                <c:pt idx="3336">
                  <c:v>10087</c:v>
                </c:pt>
                <c:pt idx="3337">
                  <c:v>975</c:v>
                </c:pt>
                <c:pt idx="3338">
                  <c:v>1547</c:v>
                </c:pt>
                <c:pt idx="3339">
                  <c:v>307</c:v>
                </c:pt>
                <c:pt idx="3340">
                  <c:v>2500</c:v>
                </c:pt>
                <c:pt idx="3341">
                  <c:v>539</c:v>
                </c:pt>
                <c:pt idx="3342">
                  <c:v>95</c:v>
                </c:pt>
                <c:pt idx="3343">
                  <c:v>4630</c:v>
                </c:pt>
                <c:pt idx="3344">
                  <c:v>801</c:v>
                </c:pt>
                <c:pt idx="3345">
                  <c:v>2259</c:v>
                </c:pt>
                <c:pt idx="3346">
                  <c:v>641</c:v>
                </c:pt>
                <c:pt idx="3347">
                  <c:v>262</c:v>
                </c:pt>
                <c:pt idx="3348">
                  <c:v>4838</c:v>
                </c:pt>
                <c:pt idx="3349">
                  <c:v>865</c:v>
                </c:pt>
                <c:pt idx="3350">
                  <c:v>1980</c:v>
                </c:pt>
                <c:pt idx="3351">
                  <c:v>349</c:v>
                </c:pt>
                <c:pt idx="3352">
                  <c:v>75</c:v>
                </c:pt>
                <c:pt idx="3353">
                  <c:v>372</c:v>
                </c:pt>
                <c:pt idx="3354">
                  <c:v>7664</c:v>
                </c:pt>
                <c:pt idx="3355">
                  <c:v>858</c:v>
                </c:pt>
                <c:pt idx="3356">
                  <c:v>30</c:v>
                </c:pt>
                <c:pt idx="3357">
                  <c:v>750</c:v>
                </c:pt>
                <c:pt idx="3358">
                  <c:v>79</c:v>
                </c:pt>
                <c:pt idx="3359">
                  <c:v>270</c:v>
                </c:pt>
                <c:pt idx="3360">
                  <c:v>613</c:v>
                </c:pt>
                <c:pt idx="3361">
                  <c:v>437</c:v>
                </c:pt>
                <c:pt idx="3362">
                  <c:v>9291</c:v>
                </c:pt>
                <c:pt idx="3363">
                  <c:v>1415</c:v>
                </c:pt>
                <c:pt idx="3364">
                  <c:v>130</c:v>
                </c:pt>
                <c:pt idx="3365">
                  <c:v>833</c:v>
                </c:pt>
                <c:pt idx="3366">
                  <c:v>774</c:v>
                </c:pt>
                <c:pt idx="3367">
                  <c:v>20058</c:v>
                </c:pt>
                <c:pt idx="3368">
                  <c:v>169</c:v>
                </c:pt>
                <c:pt idx="3369">
                  <c:v>3561</c:v>
                </c:pt>
                <c:pt idx="3370">
                  <c:v>1025</c:v>
                </c:pt>
                <c:pt idx="3371">
                  <c:v>485</c:v>
                </c:pt>
                <c:pt idx="3372">
                  <c:v>9060</c:v>
                </c:pt>
                <c:pt idx="3373">
                  <c:v>2091</c:v>
                </c:pt>
                <c:pt idx="3374">
                  <c:v>509</c:v>
                </c:pt>
                <c:pt idx="3375">
                  <c:v>13685</c:v>
                </c:pt>
                <c:pt idx="3376">
                  <c:v>957</c:v>
                </c:pt>
                <c:pt idx="3377">
                  <c:v>580</c:v>
                </c:pt>
                <c:pt idx="3378">
                  <c:v>3763</c:v>
                </c:pt>
                <c:pt idx="3379">
                  <c:v>8121</c:v>
                </c:pt>
                <c:pt idx="3380">
                  <c:v>219</c:v>
                </c:pt>
                <c:pt idx="3381">
                  <c:v>1110</c:v>
                </c:pt>
                <c:pt idx="3382">
                  <c:v>355</c:v>
                </c:pt>
                <c:pt idx="3383">
                  <c:v>649</c:v>
                </c:pt>
                <c:pt idx="3384">
                  <c:v>1249</c:v>
                </c:pt>
                <c:pt idx="3385">
                  <c:v>1025</c:v>
                </c:pt>
                <c:pt idx="3386">
                  <c:v>484</c:v>
                </c:pt>
                <c:pt idx="3387">
                  <c:v>343</c:v>
                </c:pt>
                <c:pt idx="3388">
                  <c:v>410</c:v>
                </c:pt>
                <c:pt idx="3389">
                  <c:v>1787</c:v>
                </c:pt>
                <c:pt idx="3390">
                  <c:v>818</c:v>
                </c:pt>
                <c:pt idx="3391">
                  <c:v>1077</c:v>
                </c:pt>
                <c:pt idx="3392">
                  <c:v>746</c:v>
                </c:pt>
                <c:pt idx="3393">
                  <c:v>18798</c:v>
                </c:pt>
                <c:pt idx="3394">
                  <c:v>230</c:v>
                </c:pt>
                <c:pt idx="3395">
                  <c:v>549</c:v>
                </c:pt>
                <c:pt idx="3396">
                  <c:v>137</c:v>
                </c:pt>
                <c:pt idx="3397">
                  <c:v>144</c:v>
                </c:pt>
                <c:pt idx="3398">
                  <c:v>1833</c:v>
                </c:pt>
                <c:pt idx="3399">
                  <c:v>1768</c:v>
                </c:pt>
                <c:pt idx="3400">
                  <c:v>605</c:v>
                </c:pt>
                <c:pt idx="3401">
                  <c:v>3810</c:v>
                </c:pt>
                <c:pt idx="3402">
                  <c:v>683</c:v>
                </c:pt>
                <c:pt idx="3403">
                  <c:v>3605</c:v>
                </c:pt>
                <c:pt idx="3404">
                  <c:v>578</c:v>
                </c:pt>
                <c:pt idx="3405">
                  <c:v>790</c:v>
                </c:pt>
                <c:pt idx="3406">
                  <c:v>84</c:v>
                </c:pt>
                <c:pt idx="3407">
                  <c:v>1018</c:v>
                </c:pt>
                <c:pt idx="3408">
                  <c:v>3007</c:v>
                </c:pt>
                <c:pt idx="3409">
                  <c:v>8137</c:v>
                </c:pt>
                <c:pt idx="3410">
                  <c:v>531</c:v>
                </c:pt>
                <c:pt idx="3411">
                  <c:v>4906</c:v>
                </c:pt>
                <c:pt idx="3412">
                  <c:v>3237</c:v>
                </c:pt>
                <c:pt idx="3413">
                  <c:v>5610</c:v>
                </c:pt>
                <c:pt idx="3414">
                  <c:v>42</c:v>
                </c:pt>
                <c:pt idx="3415">
                  <c:v>919</c:v>
                </c:pt>
                <c:pt idx="3416">
                  <c:v>2345</c:v>
                </c:pt>
                <c:pt idx="3417">
                  <c:v>2799</c:v>
                </c:pt>
                <c:pt idx="3418">
                  <c:v>130</c:v>
                </c:pt>
                <c:pt idx="3419">
                  <c:v>1157</c:v>
                </c:pt>
                <c:pt idx="3420">
                  <c:v>1918</c:v>
                </c:pt>
                <c:pt idx="3421">
                  <c:v>1721</c:v>
                </c:pt>
                <c:pt idx="3422">
                  <c:v>397</c:v>
                </c:pt>
                <c:pt idx="3423">
                  <c:v>67</c:v>
                </c:pt>
                <c:pt idx="3424">
                  <c:v>159</c:v>
                </c:pt>
                <c:pt idx="3425">
                  <c:v>430</c:v>
                </c:pt>
                <c:pt idx="3426">
                  <c:v>869</c:v>
                </c:pt>
                <c:pt idx="3427">
                  <c:v>2539</c:v>
                </c:pt>
                <c:pt idx="3428">
                  <c:v>579</c:v>
                </c:pt>
                <c:pt idx="3429">
                  <c:v>173</c:v>
                </c:pt>
                <c:pt idx="3430">
                  <c:v>745</c:v>
                </c:pt>
                <c:pt idx="3431">
                  <c:v>330</c:v>
                </c:pt>
                <c:pt idx="3432">
                  <c:v>321</c:v>
                </c:pt>
                <c:pt idx="3433">
                  <c:v>0</c:v>
                </c:pt>
                <c:pt idx="3434">
                  <c:v>4372</c:v>
                </c:pt>
                <c:pt idx="3435">
                  <c:v>439</c:v>
                </c:pt>
                <c:pt idx="3436">
                  <c:v>1175</c:v>
                </c:pt>
                <c:pt idx="3437">
                  <c:v>1300</c:v>
                </c:pt>
                <c:pt idx="3438">
                  <c:v>168</c:v>
                </c:pt>
                <c:pt idx="3439">
                  <c:v>340</c:v>
                </c:pt>
                <c:pt idx="3440">
                  <c:v>975</c:v>
                </c:pt>
                <c:pt idx="3441">
                  <c:v>405</c:v>
                </c:pt>
                <c:pt idx="3442">
                  <c:v>227</c:v>
                </c:pt>
                <c:pt idx="3443">
                  <c:v>1728</c:v>
                </c:pt>
                <c:pt idx="3444">
                  <c:v>253</c:v>
                </c:pt>
                <c:pt idx="3445">
                  <c:v>18784</c:v>
                </c:pt>
                <c:pt idx="3446">
                  <c:v>1344</c:v>
                </c:pt>
                <c:pt idx="3447">
                  <c:v>3716</c:v>
                </c:pt>
                <c:pt idx="3448">
                  <c:v>845</c:v>
                </c:pt>
                <c:pt idx="3449">
                  <c:v>255</c:v>
                </c:pt>
                <c:pt idx="3450">
                  <c:v>1245</c:v>
                </c:pt>
                <c:pt idx="3451">
                  <c:v>132</c:v>
                </c:pt>
                <c:pt idx="3452">
                  <c:v>657</c:v>
                </c:pt>
                <c:pt idx="3453">
                  <c:v>541</c:v>
                </c:pt>
                <c:pt idx="3454">
                  <c:v>46105</c:v>
                </c:pt>
                <c:pt idx="3455">
                  <c:v>948</c:v>
                </c:pt>
                <c:pt idx="3456">
                  <c:v>2172</c:v>
                </c:pt>
                <c:pt idx="3457">
                  <c:v>240</c:v>
                </c:pt>
                <c:pt idx="3458">
                  <c:v>359</c:v>
                </c:pt>
                <c:pt idx="3459">
                  <c:v>414</c:v>
                </c:pt>
                <c:pt idx="3460">
                  <c:v>999</c:v>
                </c:pt>
                <c:pt idx="3461">
                  <c:v>1435</c:v>
                </c:pt>
                <c:pt idx="3462">
                  <c:v>380</c:v>
                </c:pt>
                <c:pt idx="3463">
                  <c:v>1017</c:v>
                </c:pt>
                <c:pt idx="3464">
                  <c:v>1305</c:v>
                </c:pt>
                <c:pt idx="3465">
                  <c:v>1356</c:v>
                </c:pt>
                <c:pt idx="3466">
                  <c:v>1096</c:v>
                </c:pt>
                <c:pt idx="3467">
                  <c:v>214</c:v>
                </c:pt>
                <c:pt idx="3468">
                  <c:v>4208</c:v>
                </c:pt>
                <c:pt idx="3469">
                  <c:v>884</c:v>
                </c:pt>
                <c:pt idx="3470">
                  <c:v>822</c:v>
                </c:pt>
                <c:pt idx="3471">
                  <c:v>3655</c:v>
                </c:pt>
                <c:pt idx="3472">
                  <c:v>2067</c:v>
                </c:pt>
                <c:pt idx="3473">
                  <c:v>18525</c:v>
                </c:pt>
                <c:pt idx="3474">
                  <c:v>435</c:v>
                </c:pt>
                <c:pt idx="3475">
                  <c:v>1236</c:v>
                </c:pt>
                <c:pt idx="3476">
                  <c:v>310</c:v>
                </c:pt>
                <c:pt idx="3477">
                  <c:v>4502</c:v>
                </c:pt>
                <c:pt idx="3478">
                  <c:v>2651</c:v>
                </c:pt>
                <c:pt idx="3479">
                  <c:v>884</c:v>
                </c:pt>
                <c:pt idx="3480">
                  <c:v>1608</c:v>
                </c:pt>
                <c:pt idx="3481">
                  <c:v>7172</c:v>
                </c:pt>
                <c:pt idx="3482">
                  <c:v>347</c:v>
                </c:pt>
                <c:pt idx="3483">
                  <c:v>722</c:v>
                </c:pt>
                <c:pt idx="3484">
                  <c:v>197</c:v>
                </c:pt>
                <c:pt idx="3485">
                  <c:v>196</c:v>
                </c:pt>
                <c:pt idx="3486">
                  <c:v>245</c:v>
                </c:pt>
                <c:pt idx="3487">
                  <c:v>430</c:v>
                </c:pt>
                <c:pt idx="3488">
                  <c:v>2402</c:v>
                </c:pt>
                <c:pt idx="3489">
                  <c:v>497</c:v>
                </c:pt>
                <c:pt idx="3490">
                  <c:v>1542</c:v>
                </c:pt>
                <c:pt idx="3491">
                  <c:v>2780</c:v>
                </c:pt>
                <c:pt idx="3492">
                  <c:v>754</c:v>
                </c:pt>
                <c:pt idx="3493">
                  <c:v>1082</c:v>
                </c:pt>
                <c:pt idx="3494">
                  <c:v>773</c:v>
                </c:pt>
                <c:pt idx="3495">
                  <c:v>395</c:v>
                </c:pt>
                <c:pt idx="3496">
                  <c:v>7605</c:v>
                </c:pt>
                <c:pt idx="3497">
                  <c:v>1030</c:v>
                </c:pt>
                <c:pt idx="3498">
                  <c:v>234</c:v>
                </c:pt>
                <c:pt idx="3499">
                  <c:v>5495</c:v>
                </c:pt>
                <c:pt idx="3500">
                  <c:v>1417</c:v>
                </c:pt>
                <c:pt idx="3501">
                  <c:v>4597</c:v>
                </c:pt>
                <c:pt idx="3502">
                  <c:v>777</c:v>
                </c:pt>
                <c:pt idx="3503">
                  <c:v>1203</c:v>
                </c:pt>
                <c:pt idx="3504">
                  <c:v>5080</c:v>
                </c:pt>
                <c:pt idx="3505">
                  <c:v>80</c:v>
                </c:pt>
                <c:pt idx="3506">
                  <c:v>70</c:v>
                </c:pt>
                <c:pt idx="3507">
                  <c:v>6343</c:v>
                </c:pt>
                <c:pt idx="3508">
                  <c:v>1189</c:v>
                </c:pt>
                <c:pt idx="3509">
                  <c:v>671</c:v>
                </c:pt>
                <c:pt idx="3510">
                  <c:v>215</c:v>
                </c:pt>
                <c:pt idx="3511">
                  <c:v>3392</c:v>
                </c:pt>
                <c:pt idx="3512">
                  <c:v>578</c:v>
                </c:pt>
                <c:pt idx="3513">
                  <c:v>17241</c:v>
                </c:pt>
                <c:pt idx="3514">
                  <c:v>1399</c:v>
                </c:pt>
                <c:pt idx="3515">
                  <c:v>209</c:v>
                </c:pt>
                <c:pt idx="3516">
                  <c:v>784</c:v>
                </c:pt>
                <c:pt idx="3517">
                  <c:v>609</c:v>
                </c:pt>
                <c:pt idx="3518">
                  <c:v>928</c:v>
                </c:pt>
                <c:pt idx="3519">
                  <c:v>159</c:v>
                </c:pt>
                <c:pt idx="3520">
                  <c:v>6980</c:v>
                </c:pt>
                <c:pt idx="3521">
                  <c:v>544</c:v>
                </c:pt>
                <c:pt idx="3522">
                  <c:v>330</c:v>
                </c:pt>
                <c:pt idx="3523">
                  <c:v>1730</c:v>
                </c:pt>
                <c:pt idx="3524">
                  <c:v>919</c:v>
                </c:pt>
                <c:pt idx="3525">
                  <c:v>4236</c:v>
                </c:pt>
                <c:pt idx="3526">
                  <c:v>20</c:v>
                </c:pt>
                <c:pt idx="3527">
                  <c:v>495</c:v>
                </c:pt>
                <c:pt idx="3528">
                  <c:v>3647</c:v>
                </c:pt>
                <c:pt idx="3529">
                  <c:v>2537</c:v>
                </c:pt>
                <c:pt idx="3530">
                  <c:v>1089</c:v>
                </c:pt>
                <c:pt idx="3531">
                  <c:v>370</c:v>
                </c:pt>
                <c:pt idx="3532">
                  <c:v>85</c:v>
                </c:pt>
                <c:pt idx="3533">
                  <c:v>140</c:v>
                </c:pt>
                <c:pt idx="3534">
                  <c:v>1782</c:v>
                </c:pt>
                <c:pt idx="3535">
                  <c:v>218</c:v>
                </c:pt>
                <c:pt idx="3536">
                  <c:v>187</c:v>
                </c:pt>
                <c:pt idx="3537">
                  <c:v>350</c:v>
                </c:pt>
                <c:pt idx="3538">
                  <c:v>420</c:v>
                </c:pt>
                <c:pt idx="3539">
                  <c:v>3070</c:v>
                </c:pt>
                <c:pt idx="3540">
                  <c:v>188</c:v>
                </c:pt>
                <c:pt idx="3541">
                  <c:v>155</c:v>
                </c:pt>
                <c:pt idx="3542">
                  <c:v>751</c:v>
                </c:pt>
                <c:pt idx="3543">
                  <c:v>2738</c:v>
                </c:pt>
                <c:pt idx="3544">
                  <c:v>2050</c:v>
                </c:pt>
                <c:pt idx="3545">
                  <c:v>12187</c:v>
                </c:pt>
                <c:pt idx="3546">
                  <c:v>2559</c:v>
                </c:pt>
                <c:pt idx="3547">
                  <c:v>646</c:v>
                </c:pt>
                <c:pt idx="3548">
                  <c:v>337</c:v>
                </c:pt>
                <c:pt idx="3549">
                  <c:v>10175</c:v>
                </c:pt>
                <c:pt idx="3550">
                  <c:v>7020</c:v>
                </c:pt>
                <c:pt idx="3551">
                  <c:v>10999</c:v>
                </c:pt>
                <c:pt idx="3552">
                  <c:v>269</c:v>
                </c:pt>
                <c:pt idx="3553">
                  <c:v>594</c:v>
                </c:pt>
                <c:pt idx="3554">
                  <c:v>6359</c:v>
                </c:pt>
                <c:pt idx="3555">
                  <c:v>4628</c:v>
                </c:pt>
                <c:pt idx="3556">
                  <c:v>7116</c:v>
                </c:pt>
                <c:pt idx="3557">
                  <c:v>520</c:v>
                </c:pt>
                <c:pt idx="3558">
                  <c:v>667</c:v>
                </c:pt>
                <c:pt idx="3559">
                  <c:v>8806</c:v>
                </c:pt>
                <c:pt idx="3560">
                  <c:v>2899</c:v>
                </c:pt>
                <c:pt idx="3561">
                  <c:v>1791</c:v>
                </c:pt>
                <c:pt idx="3562">
                  <c:v>2935</c:v>
                </c:pt>
                <c:pt idx="3563">
                  <c:v>1280</c:v>
                </c:pt>
                <c:pt idx="3564">
                  <c:v>1276</c:v>
                </c:pt>
                <c:pt idx="3565">
                  <c:v>740</c:v>
                </c:pt>
                <c:pt idx="3566">
                  <c:v>455</c:v>
                </c:pt>
                <c:pt idx="3567">
                  <c:v>515</c:v>
                </c:pt>
                <c:pt idx="3568">
                  <c:v>276</c:v>
                </c:pt>
                <c:pt idx="3569">
                  <c:v>318</c:v>
                </c:pt>
                <c:pt idx="3570">
                  <c:v>145</c:v>
                </c:pt>
                <c:pt idx="3571">
                  <c:v>1925</c:v>
                </c:pt>
                <c:pt idx="3572">
                  <c:v>548</c:v>
                </c:pt>
                <c:pt idx="3573">
                  <c:v>190</c:v>
                </c:pt>
                <c:pt idx="3574">
                  <c:v>402</c:v>
                </c:pt>
                <c:pt idx="3575">
                  <c:v>641</c:v>
                </c:pt>
                <c:pt idx="3576">
                  <c:v>4059</c:v>
                </c:pt>
                <c:pt idx="3577">
                  <c:v>498</c:v>
                </c:pt>
                <c:pt idx="3578">
                  <c:v>705</c:v>
                </c:pt>
                <c:pt idx="3579">
                  <c:v>288</c:v>
                </c:pt>
                <c:pt idx="3580">
                  <c:v>685</c:v>
                </c:pt>
                <c:pt idx="3581">
                  <c:v>420</c:v>
                </c:pt>
                <c:pt idx="3582">
                  <c:v>270</c:v>
                </c:pt>
                <c:pt idx="3583">
                  <c:v>190</c:v>
                </c:pt>
                <c:pt idx="3584">
                  <c:v>1292</c:v>
                </c:pt>
                <c:pt idx="3585">
                  <c:v>470</c:v>
                </c:pt>
                <c:pt idx="3586">
                  <c:v>1025</c:v>
                </c:pt>
                <c:pt idx="3587">
                  <c:v>169</c:v>
                </c:pt>
                <c:pt idx="3588">
                  <c:v>2303</c:v>
                </c:pt>
                <c:pt idx="3589">
                  <c:v>138</c:v>
                </c:pt>
                <c:pt idx="3590">
                  <c:v>481</c:v>
                </c:pt>
                <c:pt idx="3591">
                  <c:v>963</c:v>
                </c:pt>
                <c:pt idx="3592">
                  <c:v>461</c:v>
                </c:pt>
                <c:pt idx="3593">
                  <c:v>1557</c:v>
                </c:pt>
                <c:pt idx="3594">
                  <c:v>20</c:v>
                </c:pt>
                <c:pt idx="3595">
                  <c:v>470</c:v>
                </c:pt>
                <c:pt idx="3596">
                  <c:v>1341</c:v>
                </c:pt>
                <c:pt idx="3597">
                  <c:v>202</c:v>
                </c:pt>
                <c:pt idx="3598">
                  <c:v>1050</c:v>
                </c:pt>
                <c:pt idx="3599">
                  <c:v>134</c:v>
                </c:pt>
                <c:pt idx="3600">
                  <c:v>1571</c:v>
                </c:pt>
                <c:pt idx="3601">
                  <c:v>2350</c:v>
                </c:pt>
                <c:pt idx="3602">
                  <c:v>179</c:v>
                </c:pt>
                <c:pt idx="3603">
                  <c:v>7205</c:v>
                </c:pt>
                <c:pt idx="3604">
                  <c:v>90</c:v>
                </c:pt>
                <c:pt idx="3605">
                  <c:v>278</c:v>
                </c:pt>
                <c:pt idx="3606">
                  <c:v>100</c:v>
                </c:pt>
                <c:pt idx="3607">
                  <c:v>375</c:v>
                </c:pt>
                <c:pt idx="3608">
                  <c:v>445</c:v>
                </c:pt>
                <c:pt idx="3609">
                  <c:v>95</c:v>
                </c:pt>
                <c:pt idx="3610">
                  <c:v>16172</c:v>
                </c:pt>
                <c:pt idx="3611">
                  <c:v>65</c:v>
                </c:pt>
                <c:pt idx="3612">
                  <c:v>4785</c:v>
                </c:pt>
                <c:pt idx="3613">
                  <c:v>1465</c:v>
                </c:pt>
                <c:pt idx="3614">
                  <c:v>147</c:v>
                </c:pt>
                <c:pt idx="3615">
                  <c:v>2118</c:v>
                </c:pt>
                <c:pt idx="3616">
                  <c:v>2268</c:v>
                </c:pt>
                <c:pt idx="3617">
                  <c:v>6068</c:v>
                </c:pt>
                <c:pt idx="3618">
                  <c:v>814</c:v>
                </c:pt>
                <c:pt idx="3619">
                  <c:v>4385</c:v>
                </c:pt>
                <c:pt idx="3620">
                  <c:v>1008</c:v>
                </c:pt>
                <c:pt idx="3621">
                  <c:v>405</c:v>
                </c:pt>
                <c:pt idx="3622">
                  <c:v>159</c:v>
                </c:pt>
                <c:pt idx="3623">
                  <c:v>689</c:v>
                </c:pt>
                <c:pt idx="3624">
                  <c:v>6029</c:v>
                </c:pt>
                <c:pt idx="3625">
                  <c:v>95</c:v>
                </c:pt>
                <c:pt idx="3626">
                  <c:v>1853</c:v>
                </c:pt>
                <c:pt idx="3627">
                  <c:v>1109</c:v>
                </c:pt>
                <c:pt idx="3628">
                  <c:v>330</c:v>
                </c:pt>
                <c:pt idx="3629">
                  <c:v>115</c:v>
                </c:pt>
                <c:pt idx="3630">
                  <c:v>85</c:v>
                </c:pt>
                <c:pt idx="3631">
                  <c:v>1533</c:v>
                </c:pt>
                <c:pt idx="3632">
                  <c:v>3661</c:v>
                </c:pt>
                <c:pt idx="3633">
                  <c:v>729</c:v>
                </c:pt>
                <c:pt idx="3634">
                  <c:v>173</c:v>
                </c:pt>
                <c:pt idx="3635">
                  <c:v>593</c:v>
                </c:pt>
                <c:pt idx="3636">
                  <c:v>1728</c:v>
                </c:pt>
                <c:pt idx="3637">
                  <c:v>1252</c:v>
                </c:pt>
                <c:pt idx="3638">
                  <c:v>2226</c:v>
                </c:pt>
                <c:pt idx="3639">
                  <c:v>3813</c:v>
                </c:pt>
                <c:pt idx="3640">
                  <c:v>586</c:v>
                </c:pt>
                <c:pt idx="3641">
                  <c:v>318</c:v>
                </c:pt>
                <c:pt idx="3642">
                  <c:v>575</c:v>
                </c:pt>
                <c:pt idx="3643">
                  <c:v>73</c:v>
                </c:pt>
                <c:pt idx="3644">
                  <c:v>634</c:v>
                </c:pt>
                <c:pt idx="3645">
                  <c:v>1464</c:v>
                </c:pt>
                <c:pt idx="3646">
                  <c:v>40</c:v>
                </c:pt>
                <c:pt idx="3647">
                  <c:v>1670</c:v>
                </c:pt>
                <c:pt idx="3648">
                  <c:v>467</c:v>
                </c:pt>
                <c:pt idx="3649">
                  <c:v>1173</c:v>
                </c:pt>
                <c:pt idx="3650">
                  <c:v>545</c:v>
                </c:pt>
                <c:pt idx="3651">
                  <c:v>4443</c:v>
                </c:pt>
                <c:pt idx="3652">
                  <c:v>5524</c:v>
                </c:pt>
                <c:pt idx="3653">
                  <c:v>733</c:v>
                </c:pt>
                <c:pt idx="3654">
                  <c:v>183</c:v>
                </c:pt>
                <c:pt idx="3655">
                  <c:v>2252</c:v>
                </c:pt>
                <c:pt idx="3656">
                  <c:v>3044</c:v>
                </c:pt>
                <c:pt idx="3657">
                  <c:v>149</c:v>
                </c:pt>
                <c:pt idx="3658">
                  <c:v>869</c:v>
                </c:pt>
                <c:pt idx="3659">
                  <c:v>127</c:v>
                </c:pt>
                <c:pt idx="3660">
                  <c:v>9777</c:v>
                </c:pt>
                <c:pt idx="3661">
                  <c:v>996</c:v>
                </c:pt>
                <c:pt idx="3662">
                  <c:v>901</c:v>
                </c:pt>
                <c:pt idx="3663">
                  <c:v>190</c:v>
                </c:pt>
                <c:pt idx="3664">
                  <c:v>162</c:v>
                </c:pt>
                <c:pt idx="3665">
                  <c:v>1483</c:v>
                </c:pt>
                <c:pt idx="3666">
                  <c:v>10951</c:v>
                </c:pt>
                <c:pt idx="3667">
                  <c:v>528</c:v>
                </c:pt>
                <c:pt idx="3668">
                  <c:v>223</c:v>
                </c:pt>
                <c:pt idx="3669">
                  <c:v>2488</c:v>
                </c:pt>
                <c:pt idx="3670">
                  <c:v>2565</c:v>
                </c:pt>
                <c:pt idx="3671">
                  <c:v>2143</c:v>
                </c:pt>
                <c:pt idx="3672">
                  <c:v>1058</c:v>
                </c:pt>
                <c:pt idx="3673">
                  <c:v>134</c:v>
                </c:pt>
                <c:pt idx="3674">
                  <c:v>1272</c:v>
                </c:pt>
                <c:pt idx="3675">
                  <c:v>49</c:v>
                </c:pt>
                <c:pt idx="3676">
                  <c:v>2545</c:v>
                </c:pt>
                <c:pt idx="3677">
                  <c:v>204</c:v>
                </c:pt>
                <c:pt idx="3678">
                  <c:v>175</c:v>
                </c:pt>
                <c:pt idx="3679">
                  <c:v>16607</c:v>
                </c:pt>
                <c:pt idx="3680">
                  <c:v>193</c:v>
                </c:pt>
                <c:pt idx="3681">
                  <c:v>1171</c:v>
                </c:pt>
                <c:pt idx="3682">
                  <c:v>670</c:v>
                </c:pt>
                <c:pt idx="3683">
                  <c:v>678</c:v>
                </c:pt>
                <c:pt idx="3684">
                  <c:v>396</c:v>
                </c:pt>
                <c:pt idx="3685">
                  <c:v>1520</c:v>
                </c:pt>
                <c:pt idx="3686">
                  <c:v>1173</c:v>
                </c:pt>
                <c:pt idx="3687">
                  <c:v>394</c:v>
                </c:pt>
                <c:pt idx="3688">
                  <c:v>951</c:v>
                </c:pt>
                <c:pt idx="3689">
                  <c:v>6953</c:v>
                </c:pt>
                <c:pt idx="3690">
                  <c:v>165</c:v>
                </c:pt>
                <c:pt idx="3691">
                  <c:v>2789</c:v>
                </c:pt>
                <c:pt idx="3692">
                  <c:v>250</c:v>
                </c:pt>
                <c:pt idx="3693">
                  <c:v>564</c:v>
                </c:pt>
                <c:pt idx="3694">
                  <c:v>419</c:v>
                </c:pt>
                <c:pt idx="3695">
                  <c:v>1732</c:v>
                </c:pt>
                <c:pt idx="3696">
                  <c:v>992</c:v>
                </c:pt>
                <c:pt idx="3697">
                  <c:v>431</c:v>
                </c:pt>
                <c:pt idx="3698">
                  <c:v>3345</c:v>
                </c:pt>
                <c:pt idx="3699">
                  <c:v>4218</c:v>
                </c:pt>
                <c:pt idx="3700">
                  <c:v>226</c:v>
                </c:pt>
                <c:pt idx="3701">
                  <c:v>115</c:v>
                </c:pt>
                <c:pt idx="3702">
                  <c:v>456</c:v>
                </c:pt>
                <c:pt idx="3703">
                  <c:v>54804</c:v>
                </c:pt>
                <c:pt idx="3704">
                  <c:v>121</c:v>
                </c:pt>
                <c:pt idx="3705">
                  <c:v>2687</c:v>
                </c:pt>
                <c:pt idx="3706">
                  <c:v>712</c:v>
                </c:pt>
                <c:pt idx="3707">
                  <c:v>318</c:v>
                </c:pt>
                <c:pt idx="3708">
                  <c:v>140</c:v>
                </c:pt>
                <c:pt idx="3709">
                  <c:v>298</c:v>
                </c:pt>
                <c:pt idx="3710">
                  <c:v>4226</c:v>
                </c:pt>
                <c:pt idx="3711">
                  <c:v>425</c:v>
                </c:pt>
                <c:pt idx="3712">
                  <c:v>5595</c:v>
                </c:pt>
                <c:pt idx="3713">
                  <c:v>4687</c:v>
                </c:pt>
                <c:pt idx="3714">
                  <c:v>120</c:v>
                </c:pt>
                <c:pt idx="3715">
                  <c:v>2763</c:v>
                </c:pt>
                <c:pt idx="3716">
                  <c:v>420</c:v>
                </c:pt>
                <c:pt idx="3717">
                  <c:v>707</c:v>
                </c:pt>
                <c:pt idx="3718">
                  <c:v>6591</c:v>
                </c:pt>
                <c:pt idx="3719">
                  <c:v>7797</c:v>
                </c:pt>
                <c:pt idx="3720">
                  <c:v>654</c:v>
                </c:pt>
                <c:pt idx="3721">
                  <c:v>495</c:v>
                </c:pt>
                <c:pt idx="3722">
                  <c:v>3563</c:v>
                </c:pt>
                <c:pt idx="3723">
                  <c:v>689</c:v>
                </c:pt>
                <c:pt idx="3724">
                  <c:v>385</c:v>
                </c:pt>
                <c:pt idx="3725">
                  <c:v>445</c:v>
                </c:pt>
                <c:pt idx="3726">
                  <c:v>435</c:v>
                </c:pt>
                <c:pt idx="3727">
                  <c:v>1554</c:v>
                </c:pt>
                <c:pt idx="3728">
                  <c:v>2931</c:v>
                </c:pt>
                <c:pt idx="3729">
                  <c:v>429</c:v>
                </c:pt>
                <c:pt idx="3730">
                  <c:v>6191</c:v>
                </c:pt>
                <c:pt idx="3731">
                  <c:v>8707</c:v>
                </c:pt>
                <c:pt idx="3732">
                  <c:v>363</c:v>
                </c:pt>
                <c:pt idx="3733">
                  <c:v>105</c:v>
                </c:pt>
                <c:pt idx="3734">
                  <c:v>2135</c:v>
                </c:pt>
                <c:pt idx="3735">
                  <c:v>180</c:v>
                </c:pt>
                <c:pt idx="3736">
                  <c:v>3350</c:v>
                </c:pt>
                <c:pt idx="3737">
                  <c:v>218</c:v>
                </c:pt>
                <c:pt idx="3738">
                  <c:v>268</c:v>
                </c:pt>
                <c:pt idx="3739">
                  <c:v>380</c:v>
                </c:pt>
                <c:pt idx="3740">
                  <c:v>1712</c:v>
                </c:pt>
                <c:pt idx="3741">
                  <c:v>307</c:v>
                </c:pt>
                <c:pt idx="3742">
                  <c:v>249</c:v>
                </c:pt>
                <c:pt idx="3743">
                  <c:v>160</c:v>
                </c:pt>
                <c:pt idx="3744">
                  <c:v>214</c:v>
                </c:pt>
                <c:pt idx="3745">
                  <c:v>526</c:v>
                </c:pt>
                <c:pt idx="3746">
                  <c:v>4911</c:v>
                </c:pt>
                <c:pt idx="3747">
                  <c:v>1694</c:v>
                </c:pt>
                <c:pt idx="3748">
                  <c:v>570</c:v>
                </c:pt>
                <c:pt idx="3749">
                  <c:v>981</c:v>
                </c:pt>
              </c:numCache>
            </c:numRef>
          </c:val>
          <c:extLst>
            <c:ext xmlns:c16="http://schemas.microsoft.com/office/drawing/2014/chart" uri="{C3380CC4-5D6E-409C-BE32-E72D297353CC}">
              <c16:uniqueId val="{00000000-2735-47D6-B61B-ACE878B08775}"/>
            </c:ext>
          </c:extLst>
        </c:ser>
        <c:dLbls>
          <c:showLegendKey val="0"/>
          <c:showVal val="0"/>
          <c:showCatName val="0"/>
          <c:showSerName val="0"/>
          <c:showPercent val="0"/>
          <c:showBubbleSize val="0"/>
        </c:dLbls>
        <c:gapWidth val="219"/>
        <c:overlap val="-27"/>
        <c:axId val="1664399311"/>
        <c:axId val="792851087"/>
      </c:barChart>
      <c:catAx>
        <c:axId val="16643993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Customers(User ID)</a:t>
                </a:r>
              </a:p>
            </c:rich>
          </c:tx>
          <c:layout>
            <c:manualLayout>
              <c:xMode val="edge"/>
              <c:yMode val="edge"/>
              <c:x val="0.47022300201605227"/>
              <c:y val="0.9268008994804725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2851087"/>
        <c:crosses val="autoZero"/>
        <c:auto val="1"/>
        <c:lblAlgn val="ctr"/>
        <c:lblOffset val="100"/>
        <c:noMultiLvlLbl val="0"/>
      </c:catAx>
      <c:valAx>
        <c:axId val="7928510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LTV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399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Analysis!PivotTable8</c:name>
    <c:fmtId val="3"/>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dirty="0"/>
              <a:t>Aggregated LTV</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Analysis'!$J$5</c:f>
              <c:strCache>
                <c:ptCount val="1"/>
                <c:pt idx="0">
                  <c:v>Total</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Level Analysis'!$I$6:$I$11</c:f>
              <c:strCache>
                <c:ptCount val="6"/>
                <c:pt idx="0">
                  <c:v>Facebook</c:v>
                </c:pt>
                <c:pt idx="1">
                  <c:v>Google</c:v>
                </c:pt>
                <c:pt idx="2">
                  <c:v>Instagram</c:v>
                </c:pt>
                <c:pt idx="3">
                  <c:v>Offline Campaign</c:v>
                </c:pt>
                <c:pt idx="4">
                  <c:v>Organic</c:v>
                </c:pt>
                <c:pt idx="5">
                  <c:v>Snapchat</c:v>
                </c:pt>
              </c:strCache>
            </c:strRef>
          </c:cat>
          <c:val>
            <c:numRef>
              <c:f>'Customer Level Analysis'!$J$6:$J$11</c:f>
              <c:numCache>
                <c:formatCode>0.00</c:formatCode>
                <c:ptCount val="6"/>
                <c:pt idx="0">
                  <c:v>373.0779220779221</c:v>
                </c:pt>
                <c:pt idx="1">
                  <c:v>383.06937172774872</c:v>
                </c:pt>
                <c:pt idx="2">
                  <c:v>349.11458333333331</c:v>
                </c:pt>
                <c:pt idx="3">
                  <c:v>373.04996505939903</c:v>
                </c:pt>
                <c:pt idx="4">
                  <c:v>362.7327844311377</c:v>
                </c:pt>
                <c:pt idx="5">
                  <c:v>389.47570130383247</c:v>
                </c:pt>
              </c:numCache>
            </c:numRef>
          </c:val>
          <c:extLst>
            <c:ext xmlns:c16="http://schemas.microsoft.com/office/drawing/2014/chart" uri="{C3380CC4-5D6E-409C-BE32-E72D297353CC}">
              <c16:uniqueId val="{00000000-4969-47E0-BA97-2B19C4148F03}"/>
            </c:ext>
          </c:extLst>
        </c:ser>
        <c:dLbls>
          <c:dLblPos val="outEnd"/>
          <c:showLegendKey val="0"/>
          <c:showVal val="1"/>
          <c:showCatName val="0"/>
          <c:showSerName val="0"/>
          <c:showPercent val="0"/>
          <c:showBubbleSize val="0"/>
        </c:dLbls>
        <c:gapWidth val="100"/>
        <c:overlap val="-24"/>
        <c:axId val="1664403631"/>
        <c:axId val="792868447"/>
      </c:barChart>
      <c:catAx>
        <c:axId val="1664403631"/>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Acquisition Source</a:t>
                </a:r>
              </a:p>
            </c:rich>
          </c:tx>
          <c:layout>
            <c:manualLayout>
              <c:xMode val="edge"/>
              <c:yMode val="edge"/>
              <c:x val="0.4509958015706001"/>
              <c:y val="0.93759477667001601"/>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92868447"/>
        <c:crosses val="autoZero"/>
        <c:auto val="1"/>
        <c:lblAlgn val="ctr"/>
        <c:lblOffset val="100"/>
        <c:noMultiLvlLbl val="0"/>
      </c:catAx>
      <c:valAx>
        <c:axId val="7928684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LTV</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64403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Analysis!PivotTable9</c:name>
    <c:fmtId val="4"/>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Aggravated LTV</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Analysis'!$M$5</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Level Analysis'!$L$6:$L$14</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Analysis'!$M$6:$M$14</c:f>
              <c:numCache>
                <c:formatCode>0.00</c:formatCode>
                <c:ptCount val="9"/>
                <c:pt idx="0">
                  <c:v>398.84720908230844</c:v>
                </c:pt>
                <c:pt idx="1">
                  <c:v>361.65876944837339</c:v>
                </c:pt>
                <c:pt idx="2">
                  <c:v>370.91176470588238</c:v>
                </c:pt>
                <c:pt idx="3">
                  <c:v>358.54160000000002</c:v>
                </c:pt>
                <c:pt idx="4">
                  <c:v>373.85137916838204</c:v>
                </c:pt>
                <c:pt idx="5">
                  <c:v>348.49202551834134</c:v>
                </c:pt>
                <c:pt idx="6">
                  <c:v>346.77808727948002</c:v>
                </c:pt>
                <c:pt idx="7">
                  <c:v>335.40454914703491</c:v>
                </c:pt>
                <c:pt idx="8">
                  <c:v>288.79876796714581</c:v>
                </c:pt>
              </c:numCache>
            </c:numRef>
          </c:val>
          <c:extLst>
            <c:ext xmlns:c16="http://schemas.microsoft.com/office/drawing/2014/chart" uri="{C3380CC4-5D6E-409C-BE32-E72D297353CC}">
              <c16:uniqueId val="{00000000-E920-4AF8-AE67-99CE51C3E9BD}"/>
            </c:ext>
          </c:extLst>
        </c:ser>
        <c:dLbls>
          <c:dLblPos val="outEnd"/>
          <c:showLegendKey val="0"/>
          <c:showVal val="1"/>
          <c:showCatName val="0"/>
          <c:showSerName val="0"/>
          <c:showPercent val="0"/>
          <c:showBubbleSize val="0"/>
        </c:dLbls>
        <c:gapWidth val="164"/>
        <c:overlap val="-22"/>
        <c:axId val="573949407"/>
        <c:axId val="2133084063"/>
      </c:barChart>
      <c:catAx>
        <c:axId val="57394940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Acquisition Month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084063"/>
        <c:crosses val="autoZero"/>
        <c:auto val="1"/>
        <c:lblAlgn val="ctr"/>
        <c:lblOffset val="100"/>
        <c:noMultiLvlLbl val="0"/>
      </c:catAx>
      <c:valAx>
        <c:axId val="2133084063"/>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LTV</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3949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Analysis!PivotTable10</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Revenue per Order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Analysis'!$P$5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Analysis'!$O$6:$O$11</c:f>
              <c:strCache>
                <c:ptCount val="6"/>
                <c:pt idx="0">
                  <c:v>Facebook</c:v>
                </c:pt>
                <c:pt idx="1">
                  <c:v>Google</c:v>
                </c:pt>
                <c:pt idx="2">
                  <c:v>Instagram</c:v>
                </c:pt>
                <c:pt idx="3">
                  <c:v>Offline Campaign</c:v>
                </c:pt>
                <c:pt idx="4">
                  <c:v>Organic</c:v>
                </c:pt>
                <c:pt idx="5">
                  <c:v>Snapchat</c:v>
                </c:pt>
              </c:strCache>
            </c:strRef>
          </c:cat>
          <c:val>
            <c:numRef>
              <c:f>'Customer Level Analysis'!$P$6:$P$11</c:f>
              <c:numCache>
                <c:formatCode>0.00</c:formatCode>
                <c:ptCount val="6"/>
                <c:pt idx="0">
                  <c:v>349.06149732620321</c:v>
                </c:pt>
                <c:pt idx="1">
                  <c:v>363.05179506357518</c:v>
                </c:pt>
                <c:pt idx="2">
                  <c:v>322.85237068965517</c:v>
                </c:pt>
                <c:pt idx="3">
                  <c:v>346.71872816212436</c:v>
                </c:pt>
                <c:pt idx="4">
                  <c:v>343.86107784431135</c:v>
                </c:pt>
                <c:pt idx="5">
                  <c:v>363.51876728565782</c:v>
                </c:pt>
              </c:numCache>
            </c:numRef>
          </c:val>
          <c:extLst>
            <c:ext xmlns:c16="http://schemas.microsoft.com/office/drawing/2014/chart" uri="{C3380CC4-5D6E-409C-BE32-E72D297353CC}">
              <c16:uniqueId val="{00000000-CBCE-40C8-80A5-4A15FFD18B55}"/>
            </c:ext>
          </c:extLst>
        </c:ser>
        <c:dLbls>
          <c:showLegendKey val="0"/>
          <c:showVal val="0"/>
          <c:showCatName val="0"/>
          <c:showSerName val="0"/>
          <c:showPercent val="0"/>
          <c:showBubbleSize val="0"/>
        </c:dLbls>
        <c:gapWidth val="100"/>
        <c:overlap val="-24"/>
        <c:axId val="1841512767"/>
        <c:axId val="42669503"/>
      </c:barChart>
      <c:catAx>
        <c:axId val="1841512767"/>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Acquisition Source</a:t>
                </a:r>
              </a:p>
            </c:rich>
          </c:tx>
          <c:layout>
            <c:manualLayout>
              <c:xMode val="edge"/>
              <c:yMode val="edge"/>
              <c:x val="0.4509958015706001"/>
              <c:y val="0.92937675220453553"/>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2669503"/>
        <c:crosses val="autoZero"/>
        <c:auto val="1"/>
        <c:lblAlgn val="ctr"/>
        <c:lblOffset val="100"/>
        <c:noMultiLvlLbl val="0"/>
      </c:catAx>
      <c:valAx>
        <c:axId val="4266950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Average Revenue per order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41512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Analysis!PivotTable11</c:name>
    <c:fmtId val="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Revenue per Order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Analysis'!$S$5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Analysis'!$R$6:$R$14</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Analysis'!$S$6:$S$14</c:f>
              <c:numCache>
                <c:formatCode>0.00</c:formatCode>
                <c:ptCount val="9"/>
                <c:pt idx="0">
                  <c:v>385.51785714285717</c:v>
                </c:pt>
                <c:pt idx="1">
                  <c:v>342.73196605374824</c:v>
                </c:pt>
                <c:pt idx="2">
                  <c:v>351.36354869816779</c:v>
                </c:pt>
                <c:pt idx="3">
                  <c:v>340.10919999999999</c:v>
                </c:pt>
                <c:pt idx="4">
                  <c:v>346.05393165911897</c:v>
                </c:pt>
                <c:pt idx="5">
                  <c:v>322.5980861244019</c:v>
                </c:pt>
                <c:pt idx="6">
                  <c:v>310.86072423398326</c:v>
                </c:pt>
                <c:pt idx="7">
                  <c:v>271.72136474411047</c:v>
                </c:pt>
                <c:pt idx="8">
                  <c:v>247.49178644763862</c:v>
                </c:pt>
              </c:numCache>
            </c:numRef>
          </c:val>
          <c:extLst>
            <c:ext xmlns:c16="http://schemas.microsoft.com/office/drawing/2014/chart" uri="{C3380CC4-5D6E-409C-BE32-E72D297353CC}">
              <c16:uniqueId val="{00000000-EE77-462A-9CA4-62EAE9BFEF27}"/>
            </c:ext>
          </c:extLst>
        </c:ser>
        <c:dLbls>
          <c:dLblPos val="outEnd"/>
          <c:showLegendKey val="0"/>
          <c:showVal val="1"/>
          <c:showCatName val="0"/>
          <c:showSerName val="0"/>
          <c:showPercent val="0"/>
          <c:showBubbleSize val="0"/>
        </c:dLbls>
        <c:gapWidth val="100"/>
        <c:overlap val="-24"/>
        <c:axId val="627585215"/>
        <c:axId val="2141121711"/>
      </c:barChart>
      <c:catAx>
        <c:axId val="627585215"/>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Acquisition Month </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41121711"/>
        <c:crosses val="autoZero"/>
        <c:auto val="1"/>
        <c:lblAlgn val="ctr"/>
        <c:lblOffset val="100"/>
        <c:noMultiLvlLbl val="0"/>
      </c:catAx>
      <c:valAx>
        <c:axId val="214112171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Average Revenue per order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27585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(1).xlsx]Delivery Analysis!PivotTable1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a:t>
            </a:r>
            <a:r>
              <a:rPr lang="en-IN" baseline="0"/>
              <a:t> Overall Delivery Time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Analysis'!$B$5:$B$6</c:f>
              <c:strCache>
                <c:ptCount val="1"/>
                <c:pt idx="0">
                  <c:v>Jan</c:v>
                </c:pt>
              </c:strCache>
            </c:strRef>
          </c:tx>
          <c:spPr>
            <a:solidFill>
              <a:schemeClr val="accent1"/>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Analysis'!$B$7:$B$58</c:f>
              <c:numCache>
                <c:formatCode>General</c:formatCode>
                <c:ptCount val="52"/>
                <c:pt idx="1">
                  <c:v>-1.9641203703703758E-2</c:v>
                </c:pt>
                <c:pt idx="3">
                  <c:v>-3.670138888888877E-2</c:v>
                </c:pt>
                <c:pt idx="5">
                  <c:v>-2.4505208333333348E-2</c:v>
                </c:pt>
                <c:pt idx="6">
                  <c:v>-3.4378858024691407E-2</c:v>
                </c:pt>
                <c:pt idx="7">
                  <c:v>-1.4803240740740735E-2</c:v>
                </c:pt>
                <c:pt idx="9">
                  <c:v>0.10526041666666666</c:v>
                </c:pt>
                <c:pt idx="11">
                  <c:v>-2.2083333333333288E-2</c:v>
                </c:pt>
                <c:pt idx="12">
                  <c:v>-2.5734953703703711E-2</c:v>
                </c:pt>
                <c:pt idx="14">
                  <c:v>-1.0453189300411531E-2</c:v>
                </c:pt>
                <c:pt idx="15">
                  <c:v>-2.2266865079365063E-2</c:v>
                </c:pt>
                <c:pt idx="17">
                  <c:v>-2.0860339506172845E-2</c:v>
                </c:pt>
                <c:pt idx="18">
                  <c:v>-2.0086805555555587E-2</c:v>
                </c:pt>
                <c:pt idx="22">
                  <c:v>0.98225694444444445</c:v>
                </c:pt>
                <c:pt idx="24">
                  <c:v>-1.3449074074074086E-2</c:v>
                </c:pt>
                <c:pt idx="26">
                  <c:v>-2.112465059399022E-2</c:v>
                </c:pt>
                <c:pt idx="27">
                  <c:v>-4.5156271593421752E-3</c:v>
                </c:pt>
                <c:pt idx="29">
                  <c:v>-2.2924558080808069E-4</c:v>
                </c:pt>
                <c:pt idx="30">
                  <c:v>-3.8946759259259278E-2</c:v>
                </c:pt>
                <c:pt idx="31">
                  <c:v>-2.2789351851851825E-2</c:v>
                </c:pt>
                <c:pt idx="32">
                  <c:v>-2.6226851851851862E-2</c:v>
                </c:pt>
                <c:pt idx="37">
                  <c:v>-1.8578703703703701E-2</c:v>
                </c:pt>
                <c:pt idx="38">
                  <c:v>-2.2129629629629687E-3</c:v>
                </c:pt>
                <c:pt idx="41">
                  <c:v>5.9178240740740747E-2</c:v>
                </c:pt>
                <c:pt idx="42">
                  <c:v>-2.2650462962963025E-2</c:v>
                </c:pt>
                <c:pt idx="45">
                  <c:v>-2.8622685185185182E-2</c:v>
                </c:pt>
              </c:numCache>
            </c:numRef>
          </c:val>
          <c:extLst>
            <c:ext xmlns:c16="http://schemas.microsoft.com/office/drawing/2014/chart" uri="{C3380CC4-5D6E-409C-BE32-E72D297353CC}">
              <c16:uniqueId val="{00000000-FABD-4C33-999C-469BE509F810}"/>
            </c:ext>
          </c:extLst>
        </c:ser>
        <c:ser>
          <c:idx val="1"/>
          <c:order val="1"/>
          <c:tx>
            <c:strRef>
              <c:f>'Delivery Analysis'!$C$5:$C$6</c:f>
              <c:strCache>
                <c:ptCount val="1"/>
                <c:pt idx="0">
                  <c:v>Feb</c:v>
                </c:pt>
              </c:strCache>
            </c:strRef>
          </c:tx>
          <c:spPr>
            <a:solidFill>
              <a:schemeClr val="accent2"/>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Analysis'!$C$7:$C$58</c:f>
              <c:numCache>
                <c:formatCode>General</c:formatCode>
                <c:ptCount val="52"/>
                <c:pt idx="5">
                  <c:v>-1.0601851851851918E-2</c:v>
                </c:pt>
                <c:pt idx="6">
                  <c:v>-2.922196502057613E-2</c:v>
                </c:pt>
                <c:pt idx="9">
                  <c:v>-1.6977719907407429E-2</c:v>
                </c:pt>
                <c:pt idx="11">
                  <c:v>-1.9768518518518505E-2</c:v>
                </c:pt>
                <c:pt idx="14">
                  <c:v>-2.146604938271603E-2</c:v>
                </c:pt>
                <c:pt idx="15">
                  <c:v>-1.7334656084656088E-2</c:v>
                </c:pt>
                <c:pt idx="17">
                  <c:v>-1.7294560185185201E-2</c:v>
                </c:pt>
                <c:pt idx="18">
                  <c:v>-1.8101851851851869E-2</c:v>
                </c:pt>
                <c:pt idx="22">
                  <c:v>-2.9797453703703625E-2</c:v>
                </c:pt>
                <c:pt idx="26">
                  <c:v>8.1447916666666675E-2</c:v>
                </c:pt>
                <c:pt idx="27">
                  <c:v>-1.3216402004871633E-3</c:v>
                </c:pt>
                <c:pt idx="29">
                  <c:v>1.073570853462158E-2</c:v>
                </c:pt>
                <c:pt idx="32">
                  <c:v>-3.9016203703703733E-2</c:v>
                </c:pt>
                <c:pt idx="33">
                  <c:v>-3.4108796296296262E-2</c:v>
                </c:pt>
                <c:pt idx="35">
                  <c:v>0.97512731481481485</c:v>
                </c:pt>
                <c:pt idx="37">
                  <c:v>4.8884259259259252E-2</c:v>
                </c:pt>
                <c:pt idx="38">
                  <c:v>2.3728109903381627E-2</c:v>
                </c:pt>
                <c:pt idx="39">
                  <c:v>-3.7245370370370567E-2</c:v>
                </c:pt>
                <c:pt idx="41">
                  <c:v>-2.1365740740740713E-2</c:v>
                </c:pt>
                <c:pt idx="51">
                  <c:v>-2.342592592592585E-2</c:v>
                </c:pt>
              </c:numCache>
            </c:numRef>
          </c:val>
          <c:extLst>
            <c:ext xmlns:c16="http://schemas.microsoft.com/office/drawing/2014/chart" uri="{C3380CC4-5D6E-409C-BE32-E72D297353CC}">
              <c16:uniqueId val="{00000001-FABD-4C33-999C-469BE509F810}"/>
            </c:ext>
          </c:extLst>
        </c:ser>
        <c:ser>
          <c:idx val="2"/>
          <c:order val="2"/>
          <c:tx>
            <c:strRef>
              <c:f>'Delivery Analysis'!$D$5:$D$6</c:f>
              <c:strCache>
                <c:ptCount val="1"/>
                <c:pt idx="0">
                  <c:v>Mar</c:v>
                </c:pt>
              </c:strCache>
            </c:strRef>
          </c:tx>
          <c:spPr>
            <a:solidFill>
              <a:schemeClr val="accent3"/>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Analysis'!$D$7:$D$58</c:f>
              <c:numCache>
                <c:formatCode>General</c:formatCode>
                <c:ptCount val="52"/>
                <c:pt idx="0">
                  <c:v>-3.8144290123456846E-2</c:v>
                </c:pt>
                <c:pt idx="3">
                  <c:v>-2.7905092592592551E-2</c:v>
                </c:pt>
                <c:pt idx="5">
                  <c:v>-2.4965277777777822E-2</c:v>
                </c:pt>
                <c:pt idx="6">
                  <c:v>-3.0252700617283929E-2</c:v>
                </c:pt>
                <c:pt idx="8">
                  <c:v>-1.0567129629629635E-2</c:v>
                </c:pt>
                <c:pt idx="9">
                  <c:v>-2.2347222222222223E-2</c:v>
                </c:pt>
                <c:pt idx="10">
                  <c:v>-3.458333333333341E-2</c:v>
                </c:pt>
                <c:pt idx="11">
                  <c:v>-2.241174768518514E-2</c:v>
                </c:pt>
                <c:pt idx="12">
                  <c:v>-3.7199074074073968E-2</c:v>
                </c:pt>
                <c:pt idx="14">
                  <c:v>2.4329176114890955E-4</c:v>
                </c:pt>
                <c:pt idx="15">
                  <c:v>-2.343750000000001E-2</c:v>
                </c:pt>
                <c:pt idx="17">
                  <c:v>-2.5474537037037035E-2</c:v>
                </c:pt>
                <c:pt idx="18">
                  <c:v>0.6474305555555554</c:v>
                </c:pt>
                <c:pt idx="22">
                  <c:v>-3.2673611111111112E-2</c:v>
                </c:pt>
                <c:pt idx="24">
                  <c:v>-5.335648148148131E-3</c:v>
                </c:pt>
                <c:pt idx="25">
                  <c:v>0.96887731481481476</c:v>
                </c:pt>
                <c:pt idx="26">
                  <c:v>2.6792797769360277E-2</c:v>
                </c:pt>
                <c:pt idx="27">
                  <c:v>-8.2523957523957263E-4</c:v>
                </c:pt>
                <c:pt idx="29">
                  <c:v>1.4257313759628564E-2</c:v>
                </c:pt>
                <c:pt idx="31">
                  <c:v>0.95858796296296289</c:v>
                </c:pt>
                <c:pt idx="33">
                  <c:v>0.97751157407407407</c:v>
                </c:pt>
                <c:pt idx="35">
                  <c:v>0.4808796296296296</c:v>
                </c:pt>
                <c:pt idx="37">
                  <c:v>-1.8224957912457918E-2</c:v>
                </c:pt>
                <c:pt idx="38">
                  <c:v>1.7831790123456783E-2</c:v>
                </c:pt>
                <c:pt idx="41">
                  <c:v>-2.4409722222222284E-2</c:v>
                </c:pt>
                <c:pt idx="50">
                  <c:v>-2.6134259259259274E-2</c:v>
                </c:pt>
              </c:numCache>
            </c:numRef>
          </c:val>
          <c:extLst>
            <c:ext xmlns:c16="http://schemas.microsoft.com/office/drawing/2014/chart" uri="{C3380CC4-5D6E-409C-BE32-E72D297353CC}">
              <c16:uniqueId val="{00000002-FABD-4C33-999C-469BE509F810}"/>
            </c:ext>
          </c:extLst>
        </c:ser>
        <c:ser>
          <c:idx val="3"/>
          <c:order val="3"/>
          <c:tx>
            <c:strRef>
              <c:f>'Delivery Analysis'!$E$5:$E$6</c:f>
              <c:strCache>
                <c:ptCount val="1"/>
                <c:pt idx="0">
                  <c:v>Apr</c:v>
                </c:pt>
              </c:strCache>
            </c:strRef>
          </c:tx>
          <c:spPr>
            <a:solidFill>
              <a:schemeClr val="accent4"/>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Analysis'!$E$7:$E$58</c:f>
              <c:numCache>
                <c:formatCode>General</c:formatCode>
                <c:ptCount val="52"/>
                <c:pt idx="0">
                  <c:v>-3.4166666666666637E-2</c:v>
                </c:pt>
                <c:pt idx="1">
                  <c:v>-3.6099537037037055E-2</c:v>
                </c:pt>
                <c:pt idx="5">
                  <c:v>-2.84169238683128E-2</c:v>
                </c:pt>
                <c:pt idx="6">
                  <c:v>-3.6620370370370414E-2</c:v>
                </c:pt>
                <c:pt idx="9">
                  <c:v>-2.4832175925925921E-2</c:v>
                </c:pt>
                <c:pt idx="10">
                  <c:v>-4.3368055555555451E-2</c:v>
                </c:pt>
                <c:pt idx="11">
                  <c:v>4.1685185185185221E-2</c:v>
                </c:pt>
                <c:pt idx="14">
                  <c:v>-5.8892081736909392E-3</c:v>
                </c:pt>
                <c:pt idx="15">
                  <c:v>-2.8335648148148162E-2</c:v>
                </c:pt>
                <c:pt idx="17">
                  <c:v>-2.5127314814814838E-2</c:v>
                </c:pt>
                <c:pt idx="18">
                  <c:v>-2.052854938271605E-2</c:v>
                </c:pt>
                <c:pt idx="22">
                  <c:v>-4.5653935185185124E-2</c:v>
                </c:pt>
                <c:pt idx="24">
                  <c:v>-3.0277777777777765E-2</c:v>
                </c:pt>
                <c:pt idx="26">
                  <c:v>-1.1872039190353146E-2</c:v>
                </c:pt>
                <c:pt idx="27">
                  <c:v>-1.2285744147157189E-2</c:v>
                </c:pt>
                <c:pt idx="28">
                  <c:v>-4.7874228395061703E-2</c:v>
                </c:pt>
                <c:pt idx="29">
                  <c:v>-8.03104575163399E-3</c:v>
                </c:pt>
                <c:pt idx="31">
                  <c:v>-2.6840277777777755E-2</c:v>
                </c:pt>
                <c:pt idx="32">
                  <c:v>-3.1585648148148016E-2</c:v>
                </c:pt>
                <c:pt idx="37">
                  <c:v>-3.0534060846560854E-2</c:v>
                </c:pt>
                <c:pt idx="38">
                  <c:v>-2.5569964096749807E-2</c:v>
                </c:pt>
                <c:pt idx="41">
                  <c:v>9.4959490740740699E-2</c:v>
                </c:pt>
                <c:pt idx="45">
                  <c:v>-1.6585648148148155E-2</c:v>
                </c:pt>
                <c:pt idx="48">
                  <c:v>-2.2523148148148264E-2</c:v>
                </c:pt>
                <c:pt idx="51">
                  <c:v>-2.5937499999999947E-2</c:v>
                </c:pt>
              </c:numCache>
            </c:numRef>
          </c:val>
          <c:extLst>
            <c:ext xmlns:c16="http://schemas.microsoft.com/office/drawing/2014/chart" uri="{C3380CC4-5D6E-409C-BE32-E72D297353CC}">
              <c16:uniqueId val="{00000003-FABD-4C33-999C-469BE509F810}"/>
            </c:ext>
          </c:extLst>
        </c:ser>
        <c:ser>
          <c:idx val="4"/>
          <c:order val="4"/>
          <c:tx>
            <c:strRef>
              <c:f>'Delivery Analysis'!$F$5:$F$6</c:f>
              <c:strCache>
                <c:ptCount val="1"/>
                <c:pt idx="0">
                  <c:v>May</c:v>
                </c:pt>
              </c:strCache>
            </c:strRef>
          </c:tx>
          <c:spPr>
            <a:solidFill>
              <a:schemeClr val="accent5"/>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Analysis'!$F$7:$F$58</c:f>
              <c:numCache>
                <c:formatCode>General</c:formatCode>
                <c:ptCount val="52"/>
                <c:pt idx="0">
                  <c:v>-4.3194444444444452E-2</c:v>
                </c:pt>
                <c:pt idx="1">
                  <c:v>-3.891203703703694E-2</c:v>
                </c:pt>
                <c:pt idx="3">
                  <c:v>-4.2118055555555478E-2</c:v>
                </c:pt>
                <c:pt idx="4">
                  <c:v>-4.015046296296302E-2</c:v>
                </c:pt>
                <c:pt idx="5">
                  <c:v>-3.5846354166666684E-2</c:v>
                </c:pt>
                <c:pt idx="6">
                  <c:v>-2.3923611111111076E-2</c:v>
                </c:pt>
                <c:pt idx="9">
                  <c:v>-3.5359519675925891E-2</c:v>
                </c:pt>
                <c:pt idx="10">
                  <c:v>-4.9506172839506167E-2</c:v>
                </c:pt>
                <c:pt idx="11">
                  <c:v>-4.4284979423868304E-2</c:v>
                </c:pt>
                <c:pt idx="12">
                  <c:v>-3.0549768518518539E-2</c:v>
                </c:pt>
                <c:pt idx="14">
                  <c:v>-4.1167129629629616E-2</c:v>
                </c:pt>
                <c:pt idx="15">
                  <c:v>-4.4560185185185168E-2</c:v>
                </c:pt>
                <c:pt idx="17">
                  <c:v>-2.7723765432098719E-2</c:v>
                </c:pt>
                <c:pt idx="18">
                  <c:v>-3.3697916666666682E-2</c:v>
                </c:pt>
                <c:pt idx="24">
                  <c:v>-6.7540509259259252E-2</c:v>
                </c:pt>
                <c:pt idx="26">
                  <c:v>-4.1749727668845306E-2</c:v>
                </c:pt>
                <c:pt idx="27">
                  <c:v>-2.9227901897938686E-2</c:v>
                </c:pt>
                <c:pt idx="28">
                  <c:v>-3.7910879629629635E-2</c:v>
                </c:pt>
                <c:pt idx="29">
                  <c:v>-3.0927266426030543E-2</c:v>
                </c:pt>
                <c:pt idx="31">
                  <c:v>-3.9872685185185275E-2</c:v>
                </c:pt>
                <c:pt idx="32">
                  <c:v>-3.8842592592592595E-2</c:v>
                </c:pt>
                <c:pt idx="33">
                  <c:v>-3.7349537037037008E-2</c:v>
                </c:pt>
                <c:pt idx="35">
                  <c:v>-4.4108796296296271E-2</c:v>
                </c:pt>
                <c:pt idx="36">
                  <c:v>-2.9560185185185106E-2</c:v>
                </c:pt>
                <c:pt idx="37">
                  <c:v>-3.7788650392817071E-2</c:v>
                </c:pt>
                <c:pt idx="38">
                  <c:v>-3.8376216761633421E-2</c:v>
                </c:pt>
                <c:pt idx="39">
                  <c:v>-4.0578703703703756E-2</c:v>
                </c:pt>
                <c:pt idx="40">
                  <c:v>-0.10185185185185192</c:v>
                </c:pt>
                <c:pt idx="41">
                  <c:v>-4.3338293650793662E-2</c:v>
                </c:pt>
                <c:pt idx="42">
                  <c:v>-3.4571759259259371E-2</c:v>
                </c:pt>
                <c:pt idx="44">
                  <c:v>-4.4021990740740757E-2</c:v>
                </c:pt>
                <c:pt idx="45">
                  <c:v>-4.2642746913580255E-2</c:v>
                </c:pt>
                <c:pt idx="47">
                  <c:v>-5.2407407407407458E-2</c:v>
                </c:pt>
                <c:pt idx="48">
                  <c:v>-3.8973765432098705E-2</c:v>
                </c:pt>
                <c:pt idx="50">
                  <c:v>-2.3356481481481506E-2</c:v>
                </c:pt>
              </c:numCache>
            </c:numRef>
          </c:val>
          <c:extLst>
            <c:ext xmlns:c16="http://schemas.microsoft.com/office/drawing/2014/chart" uri="{C3380CC4-5D6E-409C-BE32-E72D297353CC}">
              <c16:uniqueId val="{00000004-FABD-4C33-999C-469BE509F810}"/>
            </c:ext>
          </c:extLst>
        </c:ser>
        <c:ser>
          <c:idx val="5"/>
          <c:order val="5"/>
          <c:tx>
            <c:strRef>
              <c:f>'Delivery Analysis'!$G$5:$G$6</c:f>
              <c:strCache>
                <c:ptCount val="1"/>
                <c:pt idx="0">
                  <c:v>Jun</c:v>
                </c:pt>
              </c:strCache>
            </c:strRef>
          </c:tx>
          <c:spPr>
            <a:solidFill>
              <a:schemeClr val="accent6"/>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Analysis'!$G$7:$G$58</c:f>
              <c:numCache>
                <c:formatCode>General</c:formatCode>
                <c:ptCount val="52"/>
                <c:pt idx="0">
                  <c:v>-3.4944058641975299E-2</c:v>
                </c:pt>
                <c:pt idx="1">
                  <c:v>-3.6932870370370408E-2</c:v>
                </c:pt>
                <c:pt idx="2">
                  <c:v>-1.7326388888888822E-2</c:v>
                </c:pt>
                <c:pt idx="5">
                  <c:v>-2.0821759259259259E-2</c:v>
                </c:pt>
                <c:pt idx="6">
                  <c:v>-2.8015046296296253E-2</c:v>
                </c:pt>
                <c:pt idx="9">
                  <c:v>-1.8841540404040402E-2</c:v>
                </c:pt>
                <c:pt idx="10">
                  <c:v>-1.7974537037037108E-2</c:v>
                </c:pt>
                <c:pt idx="11">
                  <c:v>3.4156920077972684E-2</c:v>
                </c:pt>
                <c:pt idx="14">
                  <c:v>-2.3607015669515674E-2</c:v>
                </c:pt>
                <c:pt idx="15">
                  <c:v>-2.0603780864197518E-2</c:v>
                </c:pt>
                <c:pt idx="17">
                  <c:v>-1.8055555555555519E-2</c:v>
                </c:pt>
                <c:pt idx="18">
                  <c:v>-1.7638888888888871E-2</c:v>
                </c:pt>
                <c:pt idx="21">
                  <c:v>-4.4409722222222218E-2</c:v>
                </c:pt>
                <c:pt idx="22">
                  <c:v>-1.8645833333333361E-2</c:v>
                </c:pt>
                <c:pt idx="26">
                  <c:v>-1.9243711995577655E-2</c:v>
                </c:pt>
                <c:pt idx="27">
                  <c:v>-1.1550433013876414E-2</c:v>
                </c:pt>
                <c:pt idx="28">
                  <c:v>-2.6296296296296286E-2</c:v>
                </c:pt>
                <c:pt idx="29">
                  <c:v>-1.1593152798917639E-2</c:v>
                </c:pt>
                <c:pt idx="33">
                  <c:v>-3.1226851851851867E-2</c:v>
                </c:pt>
                <c:pt idx="34">
                  <c:v>-4.1307870370370314E-2</c:v>
                </c:pt>
                <c:pt idx="37">
                  <c:v>2.615575396825397E-2</c:v>
                </c:pt>
                <c:pt idx="38">
                  <c:v>-8.2743055555557169E-4</c:v>
                </c:pt>
                <c:pt idx="41">
                  <c:v>-2.4253723832528173E-2</c:v>
                </c:pt>
                <c:pt idx="45">
                  <c:v>-1.9487847222222243E-2</c:v>
                </c:pt>
                <c:pt idx="48">
                  <c:v>-1.8356481481481501E-2</c:v>
                </c:pt>
                <c:pt idx="51">
                  <c:v>-1.8958333333333299E-2</c:v>
                </c:pt>
              </c:numCache>
            </c:numRef>
          </c:val>
          <c:extLst>
            <c:ext xmlns:c16="http://schemas.microsoft.com/office/drawing/2014/chart" uri="{C3380CC4-5D6E-409C-BE32-E72D297353CC}">
              <c16:uniqueId val="{00000005-FABD-4C33-999C-469BE509F810}"/>
            </c:ext>
          </c:extLst>
        </c:ser>
        <c:ser>
          <c:idx val="6"/>
          <c:order val="6"/>
          <c:tx>
            <c:strRef>
              <c:f>'Delivery Analysis'!$H$5:$H$6</c:f>
              <c:strCache>
                <c:ptCount val="1"/>
                <c:pt idx="0">
                  <c:v>Jul</c:v>
                </c:pt>
              </c:strCache>
            </c:strRef>
          </c:tx>
          <c:spPr>
            <a:solidFill>
              <a:schemeClr val="accent1">
                <a:lumMod val="60000"/>
              </a:schemeClr>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Analysis'!$H$7:$H$58</c:f>
              <c:numCache>
                <c:formatCode>General</c:formatCode>
                <c:ptCount val="52"/>
                <c:pt idx="2">
                  <c:v>-3.7754629629629499E-2</c:v>
                </c:pt>
                <c:pt idx="5">
                  <c:v>-2.2332175925925957E-2</c:v>
                </c:pt>
                <c:pt idx="6">
                  <c:v>-3.1724537037036926E-2</c:v>
                </c:pt>
                <c:pt idx="9">
                  <c:v>-1.8484848484848489E-2</c:v>
                </c:pt>
                <c:pt idx="10">
                  <c:v>-1.9583333333333286E-2</c:v>
                </c:pt>
                <c:pt idx="11">
                  <c:v>5.0516699735449755E-2</c:v>
                </c:pt>
                <c:pt idx="12">
                  <c:v>-3.4259259259259239E-2</c:v>
                </c:pt>
                <c:pt idx="13">
                  <c:v>-3.2291666666666718E-2</c:v>
                </c:pt>
                <c:pt idx="14">
                  <c:v>-1.961342592592592E-2</c:v>
                </c:pt>
                <c:pt idx="15">
                  <c:v>-2.4942129629629679E-2</c:v>
                </c:pt>
                <c:pt idx="16">
                  <c:v>-6.3356481481481486E-2</c:v>
                </c:pt>
                <c:pt idx="17">
                  <c:v>-3.1550925925925899E-2</c:v>
                </c:pt>
                <c:pt idx="18">
                  <c:v>0.30498842592592595</c:v>
                </c:pt>
                <c:pt idx="20">
                  <c:v>-2.2106481481481421E-3</c:v>
                </c:pt>
                <c:pt idx="23">
                  <c:v>-2.6817129629629566E-2</c:v>
                </c:pt>
                <c:pt idx="26">
                  <c:v>5.3301366843033545E-3</c:v>
                </c:pt>
                <c:pt idx="27">
                  <c:v>-3.6773945172590243E-3</c:v>
                </c:pt>
                <c:pt idx="28">
                  <c:v>-1.7442129629629655E-2</c:v>
                </c:pt>
                <c:pt idx="29">
                  <c:v>7.5151925212150021E-3</c:v>
                </c:pt>
                <c:pt idx="30">
                  <c:v>-3.6828703703703725E-2</c:v>
                </c:pt>
                <c:pt idx="35">
                  <c:v>0.3006018518518519</c:v>
                </c:pt>
                <c:pt idx="37">
                  <c:v>0.31371064814814814</c:v>
                </c:pt>
                <c:pt idx="38">
                  <c:v>-2.7556448992852619E-3</c:v>
                </c:pt>
                <c:pt idx="39">
                  <c:v>-3.9965277777777697E-2</c:v>
                </c:pt>
                <c:pt idx="41">
                  <c:v>0.25575396825396829</c:v>
                </c:pt>
                <c:pt idx="45">
                  <c:v>-2.2803819444444484E-2</c:v>
                </c:pt>
                <c:pt idx="48">
                  <c:v>-2.358796296296297E-2</c:v>
                </c:pt>
                <c:pt idx="51">
                  <c:v>-2.9432870370370345E-2</c:v>
                </c:pt>
              </c:numCache>
            </c:numRef>
          </c:val>
          <c:extLst>
            <c:ext xmlns:c16="http://schemas.microsoft.com/office/drawing/2014/chart" uri="{C3380CC4-5D6E-409C-BE32-E72D297353CC}">
              <c16:uniqueId val="{00000006-FABD-4C33-999C-469BE509F810}"/>
            </c:ext>
          </c:extLst>
        </c:ser>
        <c:ser>
          <c:idx val="7"/>
          <c:order val="7"/>
          <c:tx>
            <c:strRef>
              <c:f>'Delivery Analysis'!$I$5:$I$6</c:f>
              <c:strCache>
                <c:ptCount val="1"/>
                <c:pt idx="0">
                  <c:v>Aug</c:v>
                </c:pt>
              </c:strCache>
            </c:strRef>
          </c:tx>
          <c:spPr>
            <a:solidFill>
              <a:schemeClr val="accent2">
                <a:lumMod val="60000"/>
              </a:schemeClr>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Analysis'!$I$7:$I$58</c:f>
              <c:numCache>
                <c:formatCode>General</c:formatCode>
                <c:ptCount val="52"/>
                <c:pt idx="0">
                  <c:v>-7.2650462962962958E-2</c:v>
                </c:pt>
                <c:pt idx="3">
                  <c:v>-3.9675925925925948E-2</c:v>
                </c:pt>
                <c:pt idx="5">
                  <c:v>-1.9502314814814785E-2</c:v>
                </c:pt>
                <c:pt idx="6">
                  <c:v>-3.2381365740740797E-2</c:v>
                </c:pt>
                <c:pt idx="9">
                  <c:v>-2.1578703703703701E-2</c:v>
                </c:pt>
                <c:pt idx="10">
                  <c:v>-2.5063657407407292E-2</c:v>
                </c:pt>
                <c:pt idx="11">
                  <c:v>-1.8072916666666678E-2</c:v>
                </c:pt>
                <c:pt idx="12">
                  <c:v>-1.6817129629629626E-2</c:v>
                </c:pt>
                <c:pt idx="14">
                  <c:v>-2.0695616502578524E-2</c:v>
                </c:pt>
                <c:pt idx="15">
                  <c:v>-2.7303240740740781E-2</c:v>
                </c:pt>
                <c:pt idx="17">
                  <c:v>-2.1655092592592573E-2</c:v>
                </c:pt>
                <c:pt idx="18">
                  <c:v>-2.6847993827160521E-2</c:v>
                </c:pt>
                <c:pt idx="19">
                  <c:v>-2.8564814814814814E-2</c:v>
                </c:pt>
                <c:pt idx="23">
                  <c:v>-2.9259259259259207E-2</c:v>
                </c:pt>
                <c:pt idx="26">
                  <c:v>-8.4106609069699682E-3</c:v>
                </c:pt>
                <c:pt idx="27">
                  <c:v>-1.6604066651242592E-3</c:v>
                </c:pt>
                <c:pt idx="29">
                  <c:v>-7.4536598625140294E-3</c:v>
                </c:pt>
                <c:pt idx="30">
                  <c:v>-3.74768518518519E-2</c:v>
                </c:pt>
                <c:pt idx="31">
                  <c:v>-2.8692129629629637E-2</c:v>
                </c:pt>
                <c:pt idx="32">
                  <c:v>0.96340277777777783</c:v>
                </c:pt>
                <c:pt idx="37">
                  <c:v>-1.924479166666667E-2</c:v>
                </c:pt>
                <c:pt idx="38">
                  <c:v>-2.2334104938271607E-2</c:v>
                </c:pt>
                <c:pt idx="41">
                  <c:v>-2.3670138888888893E-2</c:v>
                </c:pt>
                <c:pt idx="43">
                  <c:v>-4.9444444444444402E-2</c:v>
                </c:pt>
                <c:pt idx="51">
                  <c:v>-2.7089120370370395E-2</c:v>
                </c:pt>
              </c:numCache>
            </c:numRef>
          </c:val>
          <c:extLst>
            <c:ext xmlns:c16="http://schemas.microsoft.com/office/drawing/2014/chart" uri="{C3380CC4-5D6E-409C-BE32-E72D297353CC}">
              <c16:uniqueId val="{00000007-FABD-4C33-999C-469BE509F810}"/>
            </c:ext>
          </c:extLst>
        </c:ser>
        <c:ser>
          <c:idx val="8"/>
          <c:order val="8"/>
          <c:tx>
            <c:strRef>
              <c:f>'Delivery Analysis'!$J$5:$J$6</c:f>
              <c:strCache>
                <c:ptCount val="1"/>
                <c:pt idx="0">
                  <c:v>Sep</c:v>
                </c:pt>
              </c:strCache>
            </c:strRef>
          </c:tx>
          <c:spPr>
            <a:solidFill>
              <a:schemeClr val="accent3">
                <a:lumMod val="60000"/>
              </a:schemeClr>
            </a:solidFill>
            <a:ln>
              <a:noFill/>
            </a:ln>
            <a:effectLst/>
          </c:spPr>
          <c:invertIfNegative val="0"/>
          <c:cat>
            <c:strRef>
              <c:f>'Delivery Analysis'!$A$7:$A$58</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Analysis'!$J$7:$J$58</c:f>
              <c:numCache>
                <c:formatCode>General</c:formatCode>
                <c:ptCount val="52"/>
                <c:pt idx="0">
                  <c:v>0.47455439814814815</c:v>
                </c:pt>
                <c:pt idx="1">
                  <c:v>-2.3472222222222217E-2</c:v>
                </c:pt>
                <c:pt idx="5">
                  <c:v>-2.1168981481481497E-2</c:v>
                </c:pt>
                <c:pt idx="6">
                  <c:v>-2.8842592592592697E-2</c:v>
                </c:pt>
                <c:pt idx="8">
                  <c:v>-2.0567129629629588E-2</c:v>
                </c:pt>
                <c:pt idx="9">
                  <c:v>7.3406986531986546E-2</c:v>
                </c:pt>
                <c:pt idx="10">
                  <c:v>-1.4704861111111134E-2</c:v>
                </c:pt>
                <c:pt idx="11">
                  <c:v>-1.8842592592592574E-2</c:v>
                </c:pt>
                <c:pt idx="12">
                  <c:v>-1.9483024691358024E-2</c:v>
                </c:pt>
                <c:pt idx="14">
                  <c:v>8.2782175925925933E-2</c:v>
                </c:pt>
                <c:pt idx="15">
                  <c:v>-1.0410879629629693E-2</c:v>
                </c:pt>
                <c:pt idx="17">
                  <c:v>0.31704475308641972</c:v>
                </c:pt>
                <c:pt idx="18">
                  <c:v>-2.3386574074074094E-2</c:v>
                </c:pt>
                <c:pt idx="22">
                  <c:v>-2.5636574074074048E-2</c:v>
                </c:pt>
                <c:pt idx="24">
                  <c:v>0.9755787037037037</c:v>
                </c:pt>
                <c:pt idx="26">
                  <c:v>-2.0403031161959739E-2</c:v>
                </c:pt>
                <c:pt idx="27">
                  <c:v>-1.6754249452829693E-3</c:v>
                </c:pt>
                <c:pt idx="29">
                  <c:v>-5.5526651924552679E-3</c:v>
                </c:pt>
                <c:pt idx="35">
                  <c:v>-1.459490740740732E-2</c:v>
                </c:pt>
                <c:pt idx="37">
                  <c:v>-1.5839460784313718E-2</c:v>
                </c:pt>
                <c:pt idx="38">
                  <c:v>5.3805803571428563E-2</c:v>
                </c:pt>
                <c:pt idx="41">
                  <c:v>-2.6368055555555537E-2</c:v>
                </c:pt>
                <c:pt idx="42">
                  <c:v>-2.0625000000000004E-2</c:v>
                </c:pt>
                <c:pt idx="45">
                  <c:v>-1.9418402777777732E-2</c:v>
                </c:pt>
                <c:pt idx="46">
                  <c:v>-2.9386574074073968E-2</c:v>
                </c:pt>
                <c:pt idx="49">
                  <c:v>-7.4074074074081953E-4</c:v>
                </c:pt>
                <c:pt idx="50">
                  <c:v>-3.0277777777777792E-2</c:v>
                </c:pt>
                <c:pt idx="51">
                  <c:v>-2.4097222222222214E-2</c:v>
                </c:pt>
              </c:numCache>
            </c:numRef>
          </c:val>
          <c:extLst>
            <c:ext xmlns:c16="http://schemas.microsoft.com/office/drawing/2014/chart" uri="{C3380CC4-5D6E-409C-BE32-E72D297353CC}">
              <c16:uniqueId val="{00000008-FABD-4C33-999C-469BE509F810}"/>
            </c:ext>
          </c:extLst>
        </c:ser>
        <c:dLbls>
          <c:showLegendKey val="0"/>
          <c:showVal val="0"/>
          <c:showCatName val="0"/>
          <c:showSerName val="0"/>
          <c:showPercent val="0"/>
          <c:showBubbleSize val="0"/>
        </c:dLbls>
        <c:gapWidth val="219"/>
        <c:overlap val="-27"/>
        <c:axId val="2019508319"/>
        <c:axId val="576491263"/>
      </c:barChart>
      <c:catAx>
        <c:axId val="20195083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Delivery</a:t>
                </a:r>
                <a:r>
                  <a:rPr lang="en-IN" baseline="0"/>
                  <a:t> Area</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491263"/>
        <c:crosses val="autoZero"/>
        <c:auto val="1"/>
        <c:lblAlgn val="ctr"/>
        <c:lblOffset val="100"/>
        <c:noMultiLvlLbl val="0"/>
      </c:catAx>
      <c:valAx>
        <c:axId val="576491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508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(1).xlsx]Delivery Analysis!PivotTable2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a:t>
            </a:r>
            <a:r>
              <a:rPr lang="en-IN" baseline="0"/>
              <a:t> Overall Delivery Time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Analysis'!$O$5:$O$6</c:f>
              <c:strCache>
                <c:ptCount val="1"/>
                <c:pt idx="0">
                  <c:v>Sunday</c:v>
                </c:pt>
              </c:strCache>
            </c:strRef>
          </c:tx>
          <c:spPr>
            <a:solidFill>
              <a:schemeClr val="accent1"/>
            </a:solidFill>
            <a:ln>
              <a:noFill/>
            </a:ln>
            <a:effectLst/>
          </c:spPr>
          <c:invertIfNegative val="0"/>
          <c:cat>
            <c:strRef>
              <c:f>'Delivery Analysis'!$N$7:$N$15</c:f>
              <c:strCache>
                <c:ptCount val="9"/>
                <c:pt idx="0">
                  <c:v>Jan</c:v>
                </c:pt>
                <c:pt idx="1">
                  <c:v>Feb</c:v>
                </c:pt>
                <c:pt idx="2">
                  <c:v>Mar</c:v>
                </c:pt>
                <c:pt idx="3">
                  <c:v>Apr</c:v>
                </c:pt>
                <c:pt idx="4">
                  <c:v>May</c:v>
                </c:pt>
                <c:pt idx="5">
                  <c:v>Jun</c:v>
                </c:pt>
                <c:pt idx="6">
                  <c:v>Jul</c:v>
                </c:pt>
                <c:pt idx="7">
                  <c:v>Aug</c:v>
                </c:pt>
                <c:pt idx="8">
                  <c:v>Sep</c:v>
                </c:pt>
              </c:strCache>
            </c:strRef>
          </c:cat>
          <c:val>
            <c:numRef>
              <c:f>'Delivery Analysis'!$O$7:$O$15</c:f>
              <c:numCache>
                <c:formatCode>General</c:formatCode>
                <c:ptCount val="9"/>
                <c:pt idx="0">
                  <c:v>-1.0277006172839501E-2</c:v>
                </c:pt>
                <c:pt idx="1">
                  <c:v>1.3540467550884217E-2</c:v>
                </c:pt>
                <c:pt idx="2">
                  <c:v>-4.1898148148148164E-3</c:v>
                </c:pt>
                <c:pt idx="3">
                  <c:v>-2.6383360972913176E-3</c:v>
                </c:pt>
                <c:pt idx="4">
                  <c:v>-3.1642144892144862E-2</c:v>
                </c:pt>
                <c:pt idx="5">
                  <c:v>-1.3727804331763179E-2</c:v>
                </c:pt>
                <c:pt idx="6">
                  <c:v>-2.4997222222222183E-3</c:v>
                </c:pt>
                <c:pt idx="7">
                  <c:v>-3.9412238325281816E-3</c:v>
                </c:pt>
                <c:pt idx="8">
                  <c:v>-2.6980589276681859E-3</c:v>
                </c:pt>
              </c:numCache>
            </c:numRef>
          </c:val>
          <c:extLst>
            <c:ext xmlns:c16="http://schemas.microsoft.com/office/drawing/2014/chart" uri="{C3380CC4-5D6E-409C-BE32-E72D297353CC}">
              <c16:uniqueId val="{00000000-D95E-432B-88F1-817085EE103E}"/>
            </c:ext>
          </c:extLst>
        </c:ser>
        <c:ser>
          <c:idx val="1"/>
          <c:order val="1"/>
          <c:tx>
            <c:strRef>
              <c:f>'Delivery Analysis'!$P$5:$P$6</c:f>
              <c:strCache>
                <c:ptCount val="1"/>
                <c:pt idx="0">
                  <c:v>Monday</c:v>
                </c:pt>
              </c:strCache>
            </c:strRef>
          </c:tx>
          <c:spPr>
            <a:solidFill>
              <a:schemeClr val="accent2"/>
            </a:solidFill>
            <a:ln>
              <a:noFill/>
            </a:ln>
            <a:effectLst/>
          </c:spPr>
          <c:invertIfNegative val="0"/>
          <c:cat>
            <c:strRef>
              <c:f>'Delivery Analysis'!$N$7:$N$15</c:f>
              <c:strCache>
                <c:ptCount val="9"/>
                <c:pt idx="0">
                  <c:v>Jan</c:v>
                </c:pt>
                <c:pt idx="1">
                  <c:v>Feb</c:v>
                </c:pt>
                <c:pt idx="2">
                  <c:v>Mar</c:v>
                </c:pt>
                <c:pt idx="3">
                  <c:v>Apr</c:v>
                </c:pt>
                <c:pt idx="4">
                  <c:v>May</c:v>
                </c:pt>
                <c:pt idx="5">
                  <c:v>Jun</c:v>
                </c:pt>
                <c:pt idx="6">
                  <c:v>Jul</c:v>
                </c:pt>
                <c:pt idx="7">
                  <c:v>Aug</c:v>
                </c:pt>
                <c:pt idx="8">
                  <c:v>Sep</c:v>
                </c:pt>
              </c:strCache>
            </c:strRef>
          </c:cat>
          <c:val>
            <c:numRef>
              <c:f>'Delivery Analysis'!$P$7:$P$15</c:f>
              <c:numCache>
                <c:formatCode>General</c:formatCode>
                <c:ptCount val="9"/>
                <c:pt idx="0">
                  <c:v>-1.1646773726851852E-2</c:v>
                </c:pt>
                <c:pt idx="1">
                  <c:v>-7.8212838955026974E-4</c:v>
                </c:pt>
                <c:pt idx="2">
                  <c:v>-5.5263512058570143E-3</c:v>
                </c:pt>
                <c:pt idx="3">
                  <c:v>-9.9535324895901837E-3</c:v>
                </c:pt>
                <c:pt idx="4">
                  <c:v>-2.8266987957903267E-2</c:v>
                </c:pt>
                <c:pt idx="5">
                  <c:v>-2.2134792166266988E-3</c:v>
                </c:pt>
                <c:pt idx="6">
                  <c:v>5.7591386174447705E-4</c:v>
                </c:pt>
                <c:pt idx="7">
                  <c:v>-9.5888939210950052E-3</c:v>
                </c:pt>
                <c:pt idx="8">
                  <c:v>-4.0270638629283477E-3</c:v>
                </c:pt>
              </c:numCache>
            </c:numRef>
          </c:val>
          <c:extLst>
            <c:ext xmlns:c16="http://schemas.microsoft.com/office/drawing/2014/chart" uri="{C3380CC4-5D6E-409C-BE32-E72D297353CC}">
              <c16:uniqueId val="{00000001-D95E-432B-88F1-817085EE103E}"/>
            </c:ext>
          </c:extLst>
        </c:ser>
        <c:ser>
          <c:idx val="2"/>
          <c:order val="2"/>
          <c:tx>
            <c:strRef>
              <c:f>'Delivery Analysis'!$Q$5:$Q$6</c:f>
              <c:strCache>
                <c:ptCount val="1"/>
                <c:pt idx="0">
                  <c:v>Tuesday</c:v>
                </c:pt>
              </c:strCache>
            </c:strRef>
          </c:tx>
          <c:spPr>
            <a:solidFill>
              <a:schemeClr val="accent3"/>
            </a:solidFill>
            <a:ln>
              <a:noFill/>
            </a:ln>
            <a:effectLst/>
          </c:spPr>
          <c:invertIfNegative val="0"/>
          <c:cat>
            <c:strRef>
              <c:f>'Delivery Analysis'!$N$7:$N$15</c:f>
              <c:strCache>
                <c:ptCount val="9"/>
                <c:pt idx="0">
                  <c:v>Jan</c:v>
                </c:pt>
                <c:pt idx="1">
                  <c:v>Feb</c:v>
                </c:pt>
                <c:pt idx="2">
                  <c:v>Mar</c:v>
                </c:pt>
                <c:pt idx="3">
                  <c:v>Apr</c:v>
                </c:pt>
                <c:pt idx="4">
                  <c:v>May</c:v>
                </c:pt>
                <c:pt idx="5">
                  <c:v>Jun</c:v>
                </c:pt>
                <c:pt idx="6">
                  <c:v>Jul</c:v>
                </c:pt>
                <c:pt idx="7">
                  <c:v>Aug</c:v>
                </c:pt>
                <c:pt idx="8">
                  <c:v>Sep</c:v>
                </c:pt>
              </c:strCache>
            </c:strRef>
          </c:cat>
          <c:val>
            <c:numRef>
              <c:f>'Delivery Analysis'!$Q$7:$Q$15</c:f>
              <c:numCache>
                <c:formatCode>General</c:formatCode>
                <c:ptCount val="9"/>
                <c:pt idx="0">
                  <c:v>-6.0401711402413658E-3</c:v>
                </c:pt>
                <c:pt idx="1">
                  <c:v>-1.3288317572892033E-2</c:v>
                </c:pt>
                <c:pt idx="2">
                  <c:v>5.3752145755305925E-3</c:v>
                </c:pt>
                <c:pt idx="3">
                  <c:v>-1.2779750208407756E-2</c:v>
                </c:pt>
                <c:pt idx="4">
                  <c:v>-2.9220441017316041E-2</c:v>
                </c:pt>
                <c:pt idx="5">
                  <c:v>-1.3761741814278042E-2</c:v>
                </c:pt>
                <c:pt idx="6">
                  <c:v>1.0506843122583862E-2</c:v>
                </c:pt>
                <c:pt idx="7">
                  <c:v>2.961246358718275E-3</c:v>
                </c:pt>
                <c:pt idx="8">
                  <c:v>-7.3675552842219507E-4</c:v>
                </c:pt>
              </c:numCache>
            </c:numRef>
          </c:val>
          <c:extLst>
            <c:ext xmlns:c16="http://schemas.microsoft.com/office/drawing/2014/chart" uri="{C3380CC4-5D6E-409C-BE32-E72D297353CC}">
              <c16:uniqueId val="{00000002-D95E-432B-88F1-817085EE103E}"/>
            </c:ext>
          </c:extLst>
        </c:ser>
        <c:ser>
          <c:idx val="3"/>
          <c:order val="3"/>
          <c:tx>
            <c:strRef>
              <c:f>'Delivery Analysis'!$R$5:$R$6</c:f>
              <c:strCache>
                <c:ptCount val="1"/>
                <c:pt idx="0">
                  <c:v>Wednesday</c:v>
                </c:pt>
              </c:strCache>
            </c:strRef>
          </c:tx>
          <c:spPr>
            <a:solidFill>
              <a:schemeClr val="accent4"/>
            </a:solidFill>
            <a:ln>
              <a:noFill/>
            </a:ln>
            <a:effectLst/>
          </c:spPr>
          <c:invertIfNegative val="0"/>
          <c:cat>
            <c:strRef>
              <c:f>'Delivery Analysis'!$N$7:$N$15</c:f>
              <c:strCache>
                <c:ptCount val="9"/>
                <c:pt idx="0">
                  <c:v>Jan</c:v>
                </c:pt>
                <c:pt idx="1">
                  <c:v>Feb</c:v>
                </c:pt>
                <c:pt idx="2">
                  <c:v>Mar</c:v>
                </c:pt>
                <c:pt idx="3">
                  <c:v>Apr</c:v>
                </c:pt>
                <c:pt idx="4">
                  <c:v>May</c:v>
                </c:pt>
                <c:pt idx="5">
                  <c:v>Jun</c:v>
                </c:pt>
                <c:pt idx="6">
                  <c:v>Jul</c:v>
                </c:pt>
                <c:pt idx="7">
                  <c:v>Aug</c:v>
                </c:pt>
                <c:pt idx="8">
                  <c:v>Sep</c:v>
                </c:pt>
              </c:strCache>
            </c:strRef>
          </c:cat>
          <c:val>
            <c:numRef>
              <c:f>'Delivery Analysis'!$R$7:$R$15</c:f>
              <c:numCache>
                <c:formatCode>General</c:formatCode>
                <c:ptCount val="9"/>
                <c:pt idx="0">
                  <c:v>-5.3639712428774997E-3</c:v>
                </c:pt>
                <c:pt idx="1">
                  <c:v>1.7602341524216525E-2</c:v>
                </c:pt>
                <c:pt idx="2">
                  <c:v>6.9632966939332059E-3</c:v>
                </c:pt>
                <c:pt idx="3">
                  <c:v>-1.8821410553181379E-2</c:v>
                </c:pt>
                <c:pt idx="4">
                  <c:v>-2.9671494927270496E-2</c:v>
                </c:pt>
                <c:pt idx="5">
                  <c:v>-1.5749861457467436E-2</c:v>
                </c:pt>
                <c:pt idx="6">
                  <c:v>2.6649385266809492E-3</c:v>
                </c:pt>
                <c:pt idx="7">
                  <c:v>-1.1416257781998533E-2</c:v>
                </c:pt>
                <c:pt idx="8">
                  <c:v>-1.2411449147560307E-3</c:v>
                </c:pt>
              </c:numCache>
            </c:numRef>
          </c:val>
          <c:extLst>
            <c:ext xmlns:c16="http://schemas.microsoft.com/office/drawing/2014/chart" uri="{C3380CC4-5D6E-409C-BE32-E72D297353CC}">
              <c16:uniqueId val="{00000003-D95E-432B-88F1-817085EE103E}"/>
            </c:ext>
          </c:extLst>
        </c:ser>
        <c:ser>
          <c:idx val="4"/>
          <c:order val="4"/>
          <c:tx>
            <c:strRef>
              <c:f>'Delivery Analysis'!$S$5:$S$6</c:f>
              <c:strCache>
                <c:ptCount val="1"/>
                <c:pt idx="0">
                  <c:v>Thursday</c:v>
                </c:pt>
              </c:strCache>
            </c:strRef>
          </c:tx>
          <c:spPr>
            <a:solidFill>
              <a:schemeClr val="accent5"/>
            </a:solidFill>
            <a:ln>
              <a:noFill/>
            </a:ln>
            <a:effectLst/>
          </c:spPr>
          <c:invertIfNegative val="0"/>
          <c:cat>
            <c:strRef>
              <c:f>'Delivery Analysis'!$N$7:$N$15</c:f>
              <c:strCache>
                <c:ptCount val="9"/>
                <c:pt idx="0">
                  <c:v>Jan</c:v>
                </c:pt>
                <c:pt idx="1">
                  <c:v>Feb</c:v>
                </c:pt>
                <c:pt idx="2">
                  <c:v>Mar</c:v>
                </c:pt>
                <c:pt idx="3">
                  <c:v>Apr</c:v>
                </c:pt>
                <c:pt idx="4">
                  <c:v>May</c:v>
                </c:pt>
                <c:pt idx="5">
                  <c:v>Jun</c:v>
                </c:pt>
                <c:pt idx="6">
                  <c:v>Jul</c:v>
                </c:pt>
                <c:pt idx="7">
                  <c:v>Aug</c:v>
                </c:pt>
                <c:pt idx="8">
                  <c:v>Sep</c:v>
                </c:pt>
              </c:strCache>
            </c:strRef>
          </c:cat>
          <c:val>
            <c:numRef>
              <c:f>'Delivery Analysis'!$S$7:$S$15</c:f>
              <c:numCache>
                <c:formatCode>General</c:formatCode>
                <c:ptCount val="9"/>
                <c:pt idx="0">
                  <c:v>-2.1235746742112563E-3</c:v>
                </c:pt>
                <c:pt idx="1">
                  <c:v>2.7791257623084814E-3</c:v>
                </c:pt>
                <c:pt idx="2">
                  <c:v>1.0474177841634742E-2</c:v>
                </c:pt>
                <c:pt idx="3">
                  <c:v>-1.601730161820699E-2</c:v>
                </c:pt>
                <c:pt idx="4">
                  <c:v>-2.9236805555555558E-2</c:v>
                </c:pt>
                <c:pt idx="5">
                  <c:v>-1.4372309212078325E-2</c:v>
                </c:pt>
                <c:pt idx="6">
                  <c:v>5.8084210076126905E-4</c:v>
                </c:pt>
                <c:pt idx="7">
                  <c:v>-7.2043650793650786E-3</c:v>
                </c:pt>
                <c:pt idx="8">
                  <c:v>-1.1991169410150883E-2</c:v>
                </c:pt>
              </c:numCache>
            </c:numRef>
          </c:val>
          <c:extLst>
            <c:ext xmlns:c16="http://schemas.microsoft.com/office/drawing/2014/chart" uri="{C3380CC4-5D6E-409C-BE32-E72D297353CC}">
              <c16:uniqueId val="{00000004-D95E-432B-88F1-817085EE103E}"/>
            </c:ext>
          </c:extLst>
        </c:ser>
        <c:ser>
          <c:idx val="5"/>
          <c:order val="5"/>
          <c:tx>
            <c:strRef>
              <c:f>'Delivery Analysis'!$T$5:$T$6</c:f>
              <c:strCache>
                <c:ptCount val="1"/>
                <c:pt idx="0">
                  <c:v>Friday</c:v>
                </c:pt>
              </c:strCache>
            </c:strRef>
          </c:tx>
          <c:spPr>
            <a:solidFill>
              <a:schemeClr val="accent6"/>
            </a:solidFill>
            <a:ln>
              <a:noFill/>
            </a:ln>
            <a:effectLst/>
          </c:spPr>
          <c:invertIfNegative val="0"/>
          <c:cat>
            <c:strRef>
              <c:f>'Delivery Analysis'!$N$7:$N$15</c:f>
              <c:strCache>
                <c:ptCount val="9"/>
                <c:pt idx="0">
                  <c:v>Jan</c:v>
                </c:pt>
                <c:pt idx="1">
                  <c:v>Feb</c:v>
                </c:pt>
                <c:pt idx="2">
                  <c:v>Mar</c:v>
                </c:pt>
                <c:pt idx="3">
                  <c:v>Apr</c:v>
                </c:pt>
                <c:pt idx="4">
                  <c:v>May</c:v>
                </c:pt>
                <c:pt idx="5">
                  <c:v>Jun</c:v>
                </c:pt>
                <c:pt idx="6">
                  <c:v>Jul</c:v>
                </c:pt>
                <c:pt idx="7">
                  <c:v>Aug</c:v>
                </c:pt>
                <c:pt idx="8">
                  <c:v>Sep</c:v>
                </c:pt>
              </c:strCache>
            </c:strRef>
          </c:cat>
          <c:val>
            <c:numRef>
              <c:f>'Delivery Analysis'!$T$7:$T$15</c:f>
              <c:numCache>
                <c:formatCode>General</c:formatCode>
                <c:ptCount val="9"/>
                <c:pt idx="0">
                  <c:v>8.5242158340511024E-3</c:v>
                </c:pt>
                <c:pt idx="1">
                  <c:v>7.4363425925925977E-3</c:v>
                </c:pt>
                <c:pt idx="2">
                  <c:v>1.9197104978354976E-2</c:v>
                </c:pt>
                <c:pt idx="3">
                  <c:v>-1.2409441464979826E-2</c:v>
                </c:pt>
                <c:pt idx="4">
                  <c:v>-3.1321160368217048E-2</c:v>
                </c:pt>
                <c:pt idx="5">
                  <c:v>-1.1325820762015274E-2</c:v>
                </c:pt>
                <c:pt idx="6">
                  <c:v>1.0443832481907188E-2</c:v>
                </c:pt>
                <c:pt idx="7">
                  <c:v>-3.4352754565150074E-3</c:v>
                </c:pt>
                <c:pt idx="8">
                  <c:v>1.5527513671389393E-3</c:v>
                </c:pt>
              </c:numCache>
            </c:numRef>
          </c:val>
          <c:extLst>
            <c:ext xmlns:c16="http://schemas.microsoft.com/office/drawing/2014/chart" uri="{C3380CC4-5D6E-409C-BE32-E72D297353CC}">
              <c16:uniqueId val="{00000005-D95E-432B-88F1-817085EE103E}"/>
            </c:ext>
          </c:extLst>
        </c:ser>
        <c:ser>
          <c:idx val="6"/>
          <c:order val="6"/>
          <c:tx>
            <c:strRef>
              <c:f>'Delivery Analysis'!$U$5:$U$6</c:f>
              <c:strCache>
                <c:ptCount val="1"/>
                <c:pt idx="0">
                  <c:v>Saturday</c:v>
                </c:pt>
              </c:strCache>
            </c:strRef>
          </c:tx>
          <c:spPr>
            <a:solidFill>
              <a:schemeClr val="accent1">
                <a:lumMod val="60000"/>
              </a:schemeClr>
            </a:solidFill>
            <a:ln>
              <a:noFill/>
            </a:ln>
            <a:effectLst/>
          </c:spPr>
          <c:invertIfNegative val="0"/>
          <c:cat>
            <c:strRef>
              <c:f>'Delivery Analysis'!$N$7:$N$15</c:f>
              <c:strCache>
                <c:ptCount val="9"/>
                <c:pt idx="0">
                  <c:v>Jan</c:v>
                </c:pt>
                <c:pt idx="1">
                  <c:v>Feb</c:v>
                </c:pt>
                <c:pt idx="2">
                  <c:v>Mar</c:v>
                </c:pt>
                <c:pt idx="3">
                  <c:v>Apr</c:v>
                </c:pt>
                <c:pt idx="4">
                  <c:v>May</c:v>
                </c:pt>
                <c:pt idx="5">
                  <c:v>Jun</c:v>
                </c:pt>
                <c:pt idx="6">
                  <c:v>Jul</c:v>
                </c:pt>
                <c:pt idx="7">
                  <c:v>Aug</c:v>
                </c:pt>
                <c:pt idx="8">
                  <c:v>Sep</c:v>
                </c:pt>
              </c:strCache>
            </c:strRef>
          </c:cat>
          <c:val>
            <c:numRef>
              <c:f>'Delivery Analysis'!$U$7:$U$15</c:f>
              <c:numCache>
                <c:formatCode>General</c:formatCode>
                <c:ptCount val="9"/>
                <c:pt idx="0">
                  <c:v>-1.8704917464280719E-4</c:v>
                </c:pt>
                <c:pt idx="1">
                  <c:v>3.8364329995231356E-3</c:v>
                </c:pt>
                <c:pt idx="2">
                  <c:v>4.5010716735253758E-3</c:v>
                </c:pt>
                <c:pt idx="3">
                  <c:v>-8.8225618168311631E-3</c:v>
                </c:pt>
                <c:pt idx="4">
                  <c:v>-3.6058239312577331E-2</c:v>
                </c:pt>
                <c:pt idx="5">
                  <c:v>-6.8375365497075971E-3</c:v>
                </c:pt>
                <c:pt idx="6">
                  <c:v>-1.0613532354193281E-2</c:v>
                </c:pt>
                <c:pt idx="7">
                  <c:v>3.8617886178861409E-4</c:v>
                </c:pt>
                <c:pt idx="8">
                  <c:v>1.2590827055869464E-3</c:v>
                </c:pt>
              </c:numCache>
            </c:numRef>
          </c:val>
          <c:extLst>
            <c:ext xmlns:c16="http://schemas.microsoft.com/office/drawing/2014/chart" uri="{C3380CC4-5D6E-409C-BE32-E72D297353CC}">
              <c16:uniqueId val="{00000006-D95E-432B-88F1-817085EE103E}"/>
            </c:ext>
          </c:extLst>
        </c:ser>
        <c:dLbls>
          <c:showLegendKey val="0"/>
          <c:showVal val="0"/>
          <c:showCatName val="0"/>
          <c:showSerName val="0"/>
          <c:showPercent val="0"/>
          <c:showBubbleSize val="0"/>
        </c:dLbls>
        <c:gapWidth val="219"/>
        <c:overlap val="-27"/>
        <c:axId val="677853631"/>
        <c:axId val="576483327"/>
      </c:barChart>
      <c:catAx>
        <c:axId val="6778536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483327"/>
        <c:crosses val="autoZero"/>
        <c:auto val="1"/>
        <c:lblAlgn val="ctr"/>
        <c:lblOffset val="100"/>
        <c:noMultiLvlLbl val="0"/>
      </c:catAx>
      <c:valAx>
        <c:axId val="576483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8536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(1).xlsx]Delivery Analysis!PivotTable3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Overall Delivery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Analysis'!$Z$5</c:f>
              <c:strCache>
                <c:ptCount val="1"/>
                <c:pt idx="0">
                  <c:v>Total</c:v>
                </c:pt>
              </c:strCache>
            </c:strRef>
          </c:tx>
          <c:spPr>
            <a:solidFill>
              <a:schemeClr val="accent1"/>
            </a:solidFill>
            <a:ln>
              <a:noFill/>
            </a:ln>
            <a:effectLst/>
          </c:spPr>
          <c:invertIfNegative val="0"/>
          <c:cat>
            <c:strRef>
              <c:f>'Delivery Analysis'!$Y$6:$Y$10</c:f>
              <c:strCache>
                <c:ptCount val="5"/>
                <c:pt idx="0">
                  <c:v>AFTERNOON</c:v>
                </c:pt>
                <c:pt idx="1">
                  <c:v>EVENING</c:v>
                </c:pt>
                <c:pt idx="2">
                  <c:v>LATE NIGHT</c:v>
                </c:pt>
                <c:pt idx="3">
                  <c:v>MORNING</c:v>
                </c:pt>
                <c:pt idx="4">
                  <c:v>NIGHT</c:v>
                </c:pt>
              </c:strCache>
            </c:strRef>
          </c:cat>
          <c:val>
            <c:numRef>
              <c:f>'Delivery Analysis'!$Z$6:$Z$10</c:f>
              <c:numCache>
                <c:formatCode>General</c:formatCode>
                <c:ptCount val="5"/>
                <c:pt idx="0">
                  <c:v>-1.7895710637207043E-2</c:v>
                </c:pt>
                <c:pt idx="1">
                  <c:v>-1.7733601266270559E-2</c:v>
                </c:pt>
                <c:pt idx="2">
                  <c:v>0.1370402200895042</c:v>
                </c:pt>
                <c:pt idx="3">
                  <c:v>-1.7410049105516766E-2</c:v>
                </c:pt>
                <c:pt idx="4">
                  <c:v>-1.4873116241121061E-2</c:v>
                </c:pt>
              </c:numCache>
            </c:numRef>
          </c:val>
          <c:extLst>
            <c:ext xmlns:c16="http://schemas.microsoft.com/office/drawing/2014/chart" uri="{C3380CC4-5D6E-409C-BE32-E72D297353CC}">
              <c16:uniqueId val="{00000000-F0A2-443F-BAE8-C92CC0A92BA7}"/>
            </c:ext>
          </c:extLst>
        </c:ser>
        <c:dLbls>
          <c:showLegendKey val="0"/>
          <c:showVal val="0"/>
          <c:showCatName val="0"/>
          <c:showSerName val="0"/>
          <c:showPercent val="0"/>
          <c:showBubbleSize val="0"/>
        </c:dLbls>
        <c:gapWidth val="219"/>
        <c:overlap val="-27"/>
        <c:axId val="627598175"/>
        <c:axId val="576473903"/>
      </c:barChart>
      <c:catAx>
        <c:axId val="6275981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Slot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473903"/>
        <c:crosses val="autoZero"/>
        <c:auto val="1"/>
        <c:lblAlgn val="ctr"/>
        <c:lblOffset val="100"/>
        <c:noMultiLvlLbl val="0"/>
      </c:catAx>
      <c:valAx>
        <c:axId val="576473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598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Highest Increase in Monthly Orders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Analysis'!$L$5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'Order Level Analysis'!$J$6:$K$14</c:f>
              <c:multiLvlStrCache>
                <c:ptCount val="9"/>
                <c:lvl>
                  <c:pt idx="0">
                    <c:v>HSR Layout</c:v>
                  </c:pt>
                  <c:pt idx="1">
                    <c:v>HSR Layout</c:v>
                  </c:pt>
                  <c:pt idx="2">
                    <c:v>HSR Layout</c:v>
                  </c:pt>
                  <c:pt idx="3">
                    <c:v>HSR Layout</c:v>
                  </c:pt>
                  <c:pt idx="4">
                    <c:v>HSR Layout</c:v>
                  </c:pt>
                  <c:pt idx="5">
                    <c:v>HSR Layout</c:v>
                  </c:pt>
                  <c:pt idx="6">
                    <c:v>HSR Layout</c:v>
                  </c:pt>
                  <c:pt idx="7">
                    <c:v>HSR Layout</c:v>
                  </c:pt>
                  <c:pt idx="8">
                    <c:v>HSR Layout</c:v>
                  </c:pt>
                </c:lvl>
                <c:lvl>
                  <c:pt idx="0">
                    <c:v>Jan</c:v>
                  </c:pt>
                  <c:pt idx="1">
                    <c:v>Feb</c:v>
                  </c:pt>
                  <c:pt idx="2">
                    <c:v>Mar</c:v>
                  </c:pt>
                  <c:pt idx="3">
                    <c:v>Apr</c:v>
                  </c:pt>
                  <c:pt idx="4">
                    <c:v>May</c:v>
                  </c:pt>
                  <c:pt idx="5">
                    <c:v>Jun</c:v>
                  </c:pt>
                  <c:pt idx="6">
                    <c:v>Jul</c:v>
                  </c:pt>
                  <c:pt idx="7">
                    <c:v>Aug</c:v>
                  </c:pt>
                  <c:pt idx="8">
                    <c:v>Sep</c:v>
                  </c:pt>
                </c:lvl>
              </c:multiLvlStrCache>
            </c:multiLvlStrRef>
          </c:cat>
          <c:val>
            <c:numRef>
              <c:f>'Order Level Analysis'!$L$6:$L$14</c:f>
              <c:numCache>
                <c:formatCode>General</c:formatCode>
                <c:ptCount val="9"/>
                <c:pt idx="0">
                  <c:v>1072</c:v>
                </c:pt>
                <c:pt idx="1">
                  <c:v>1186</c:v>
                </c:pt>
                <c:pt idx="2">
                  <c:v>1573</c:v>
                </c:pt>
                <c:pt idx="3">
                  <c:v>1794</c:v>
                </c:pt>
                <c:pt idx="4">
                  <c:v>1768</c:v>
                </c:pt>
                <c:pt idx="5">
                  <c:v>1855</c:v>
                </c:pt>
                <c:pt idx="6">
                  <c:v>1882</c:v>
                </c:pt>
                <c:pt idx="7">
                  <c:v>1921</c:v>
                </c:pt>
                <c:pt idx="8">
                  <c:v>2606</c:v>
                </c:pt>
              </c:numCache>
            </c:numRef>
          </c:val>
          <c:extLst>
            <c:ext xmlns:c16="http://schemas.microsoft.com/office/drawing/2014/chart" uri="{C3380CC4-5D6E-409C-BE32-E72D297353CC}">
              <c16:uniqueId val="{00000000-5D65-4D7D-B41B-FB313643DA44}"/>
            </c:ext>
          </c:extLst>
        </c:ser>
        <c:dLbls>
          <c:dLblPos val="outEnd"/>
          <c:showLegendKey val="0"/>
          <c:showVal val="1"/>
          <c:showCatName val="0"/>
          <c:showSerName val="0"/>
          <c:showPercent val="0"/>
          <c:showBubbleSize val="0"/>
        </c:dLbls>
        <c:gapWidth val="219"/>
        <c:overlap val="-27"/>
        <c:axId val="1479574192"/>
        <c:axId val="1915645584"/>
      </c:barChart>
      <c:catAx>
        <c:axId val="1479574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5645584"/>
        <c:crosses val="autoZero"/>
        <c:auto val="1"/>
        <c:lblAlgn val="ctr"/>
        <c:lblOffset val="100"/>
        <c:noMultiLvlLbl val="0"/>
      </c:catAx>
      <c:valAx>
        <c:axId val="1915645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Order</a:t>
                </a:r>
                <a:r>
                  <a:rPr lang="en-IN" baseline="0" dirty="0"/>
                  <a:t> Count</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57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Delivery</a:t>
            </a:r>
            <a:r>
              <a:rPr lang="en-IN" baseline="0"/>
              <a:t> Charges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Analysis'!$O$5:$O$6</c:f>
              <c:strCache>
                <c:ptCount val="1"/>
                <c:pt idx="0">
                  <c:v>AFTERNOON</c:v>
                </c:pt>
              </c:strCache>
            </c:strRef>
          </c:tx>
          <c:spPr>
            <a:solidFill>
              <a:schemeClr val="accent1"/>
            </a:solidFill>
            <a:ln>
              <a:noFill/>
            </a:ln>
            <a:effectLst/>
          </c:spPr>
          <c:invertIfNegative val="0"/>
          <c:cat>
            <c:strRef>
              <c:f>'Order Level Analysis'!$N$7:$N$15</c:f>
              <c:strCache>
                <c:ptCount val="9"/>
                <c:pt idx="0">
                  <c:v>Jan</c:v>
                </c:pt>
                <c:pt idx="1">
                  <c:v>Feb</c:v>
                </c:pt>
                <c:pt idx="2">
                  <c:v>Mar</c:v>
                </c:pt>
                <c:pt idx="3">
                  <c:v>Apr</c:v>
                </c:pt>
                <c:pt idx="4">
                  <c:v>May</c:v>
                </c:pt>
                <c:pt idx="5">
                  <c:v>Jun</c:v>
                </c:pt>
                <c:pt idx="6">
                  <c:v>Jul</c:v>
                </c:pt>
                <c:pt idx="7">
                  <c:v>Aug</c:v>
                </c:pt>
                <c:pt idx="8">
                  <c:v>Sep</c:v>
                </c:pt>
              </c:strCache>
            </c:strRef>
          </c:cat>
          <c:val>
            <c:numRef>
              <c:f>'Order Level Analysis'!$O$7:$O$15</c:f>
              <c:numCache>
                <c:formatCode>0.00%</c:formatCode>
                <c:ptCount val="9"/>
                <c:pt idx="0">
                  <c:v>9.3279371921598297E-2</c:v>
                </c:pt>
                <c:pt idx="1">
                  <c:v>7.7695190902738076E-2</c:v>
                </c:pt>
                <c:pt idx="2">
                  <c:v>7.5298605045404504E-2</c:v>
                </c:pt>
                <c:pt idx="3">
                  <c:v>7.8114113492401591E-2</c:v>
                </c:pt>
                <c:pt idx="4">
                  <c:v>4.8922668723083054E-2</c:v>
                </c:pt>
                <c:pt idx="5">
                  <c:v>5.164321046264108E-2</c:v>
                </c:pt>
                <c:pt idx="6">
                  <c:v>4.3337681331277918E-2</c:v>
                </c:pt>
                <c:pt idx="7">
                  <c:v>2.5903019935522072E-2</c:v>
                </c:pt>
                <c:pt idx="8">
                  <c:v>1.733634462754776E-2</c:v>
                </c:pt>
              </c:numCache>
            </c:numRef>
          </c:val>
          <c:extLst>
            <c:ext xmlns:c16="http://schemas.microsoft.com/office/drawing/2014/chart" uri="{C3380CC4-5D6E-409C-BE32-E72D297353CC}">
              <c16:uniqueId val="{00000000-EE8B-4670-B6E3-7886CD765C1D}"/>
            </c:ext>
          </c:extLst>
        </c:ser>
        <c:ser>
          <c:idx val="1"/>
          <c:order val="1"/>
          <c:tx>
            <c:strRef>
              <c:f>'Order Level Analysis'!$P$5:$P$6</c:f>
              <c:strCache>
                <c:ptCount val="1"/>
                <c:pt idx="0">
                  <c:v>EVENING</c:v>
                </c:pt>
              </c:strCache>
            </c:strRef>
          </c:tx>
          <c:spPr>
            <a:solidFill>
              <a:schemeClr val="accent2"/>
            </a:solidFill>
            <a:ln>
              <a:noFill/>
            </a:ln>
            <a:effectLst/>
          </c:spPr>
          <c:invertIfNegative val="0"/>
          <c:cat>
            <c:strRef>
              <c:f>'Order Level Analysis'!$N$7:$N$15</c:f>
              <c:strCache>
                <c:ptCount val="9"/>
                <c:pt idx="0">
                  <c:v>Jan</c:v>
                </c:pt>
                <c:pt idx="1">
                  <c:v>Feb</c:v>
                </c:pt>
                <c:pt idx="2">
                  <c:v>Mar</c:v>
                </c:pt>
                <c:pt idx="3">
                  <c:v>Apr</c:v>
                </c:pt>
                <c:pt idx="4">
                  <c:v>May</c:v>
                </c:pt>
                <c:pt idx="5">
                  <c:v>Jun</c:v>
                </c:pt>
                <c:pt idx="6">
                  <c:v>Jul</c:v>
                </c:pt>
                <c:pt idx="7">
                  <c:v>Aug</c:v>
                </c:pt>
                <c:pt idx="8">
                  <c:v>Sep</c:v>
                </c:pt>
              </c:strCache>
            </c:strRef>
          </c:cat>
          <c:val>
            <c:numRef>
              <c:f>'Order Level Analysis'!$P$7:$P$15</c:f>
              <c:numCache>
                <c:formatCode>0.00%</c:formatCode>
                <c:ptCount val="9"/>
                <c:pt idx="0">
                  <c:v>0.10220631968505424</c:v>
                </c:pt>
                <c:pt idx="1">
                  <c:v>8.688846793486478E-2</c:v>
                </c:pt>
                <c:pt idx="2">
                  <c:v>8.3493957472846866E-2</c:v>
                </c:pt>
                <c:pt idx="3">
                  <c:v>7.9930346189832621E-2</c:v>
                </c:pt>
                <c:pt idx="4">
                  <c:v>5.6391986738316122E-2</c:v>
                </c:pt>
                <c:pt idx="5">
                  <c:v>5.3805064403799993E-2</c:v>
                </c:pt>
                <c:pt idx="6">
                  <c:v>5.1399101115143765E-2</c:v>
                </c:pt>
                <c:pt idx="7">
                  <c:v>2.2203074208987407E-2</c:v>
                </c:pt>
                <c:pt idx="8">
                  <c:v>1.7050889786261438E-2</c:v>
                </c:pt>
              </c:numCache>
            </c:numRef>
          </c:val>
          <c:extLst>
            <c:ext xmlns:c16="http://schemas.microsoft.com/office/drawing/2014/chart" uri="{C3380CC4-5D6E-409C-BE32-E72D297353CC}">
              <c16:uniqueId val="{00000001-EE8B-4670-B6E3-7886CD765C1D}"/>
            </c:ext>
          </c:extLst>
        </c:ser>
        <c:ser>
          <c:idx val="2"/>
          <c:order val="2"/>
          <c:tx>
            <c:strRef>
              <c:f>'Order Level Analysis'!$Q$5:$Q$6</c:f>
              <c:strCache>
                <c:ptCount val="1"/>
                <c:pt idx="0">
                  <c:v>LATE NIGHT</c:v>
                </c:pt>
              </c:strCache>
            </c:strRef>
          </c:tx>
          <c:spPr>
            <a:solidFill>
              <a:schemeClr val="accent3"/>
            </a:solidFill>
            <a:ln>
              <a:noFill/>
            </a:ln>
            <a:effectLst/>
          </c:spPr>
          <c:invertIfNegative val="0"/>
          <c:cat>
            <c:strRef>
              <c:f>'Order Level Analysis'!$N$7:$N$15</c:f>
              <c:strCache>
                <c:ptCount val="9"/>
                <c:pt idx="0">
                  <c:v>Jan</c:v>
                </c:pt>
                <c:pt idx="1">
                  <c:v>Feb</c:v>
                </c:pt>
                <c:pt idx="2">
                  <c:v>Mar</c:v>
                </c:pt>
                <c:pt idx="3">
                  <c:v>Apr</c:v>
                </c:pt>
                <c:pt idx="4">
                  <c:v>May</c:v>
                </c:pt>
                <c:pt idx="5">
                  <c:v>Jun</c:v>
                </c:pt>
                <c:pt idx="6">
                  <c:v>Jul</c:v>
                </c:pt>
                <c:pt idx="7">
                  <c:v>Aug</c:v>
                </c:pt>
                <c:pt idx="8">
                  <c:v>Sep</c:v>
                </c:pt>
              </c:strCache>
            </c:strRef>
          </c:cat>
          <c:val>
            <c:numRef>
              <c:f>'Order Level Analysis'!$Q$7:$Q$15</c:f>
              <c:numCache>
                <c:formatCode>0.00%</c:formatCode>
                <c:ptCount val="9"/>
                <c:pt idx="0">
                  <c:v>0.15912886632373571</c:v>
                </c:pt>
                <c:pt idx="1">
                  <c:v>0.16954260237780713</c:v>
                </c:pt>
                <c:pt idx="2">
                  <c:v>0.15917784929261036</c:v>
                </c:pt>
                <c:pt idx="3">
                  <c:v>0.15607065662964895</c:v>
                </c:pt>
                <c:pt idx="4">
                  <c:v>4.4204322200392929E-2</c:v>
                </c:pt>
                <c:pt idx="5">
                  <c:v>0.12678239305641661</c:v>
                </c:pt>
                <c:pt idx="6">
                  <c:v>0.1291656882755631</c:v>
                </c:pt>
                <c:pt idx="7">
                  <c:v>7.7348765139297351E-2</c:v>
                </c:pt>
                <c:pt idx="8">
                  <c:v>5.585861360752456E-2</c:v>
                </c:pt>
              </c:numCache>
            </c:numRef>
          </c:val>
          <c:extLst>
            <c:ext xmlns:c16="http://schemas.microsoft.com/office/drawing/2014/chart" uri="{C3380CC4-5D6E-409C-BE32-E72D297353CC}">
              <c16:uniqueId val="{00000002-EE8B-4670-B6E3-7886CD765C1D}"/>
            </c:ext>
          </c:extLst>
        </c:ser>
        <c:ser>
          <c:idx val="3"/>
          <c:order val="3"/>
          <c:tx>
            <c:strRef>
              <c:f>'Order Level Analysis'!$R$5:$R$6</c:f>
              <c:strCache>
                <c:ptCount val="1"/>
                <c:pt idx="0">
                  <c:v>MORNING</c:v>
                </c:pt>
              </c:strCache>
            </c:strRef>
          </c:tx>
          <c:spPr>
            <a:solidFill>
              <a:schemeClr val="accent4"/>
            </a:solidFill>
            <a:ln>
              <a:noFill/>
            </a:ln>
            <a:effectLst/>
          </c:spPr>
          <c:invertIfNegative val="0"/>
          <c:cat>
            <c:strRef>
              <c:f>'Order Level Analysis'!$N$7:$N$15</c:f>
              <c:strCache>
                <c:ptCount val="9"/>
                <c:pt idx="0">
                  <c:v>Jan</c:v>
                </c:pt>
                <c:pt idx="1">
                  <c:v>Feb</c:v>
                </c:pt>
                <c:pt idx="2">
                  <c:v>Mar</c:v>
                </c:pt>
                <c:pt idx="3">
                  <c:v>Apr</c:v>
                </c:pt>
                <c:pt idx="4">
                  <c:v>May</c:v>
                </c:pt>
                <c:pt idx="5">
                  <c:v>Jun</c:v>
                </c:pt>
                <c:pt idx="6">
                  <c:v>Jul</c:v>
                </c:pt>
                <c:pt idx="7">
                  <c:v>Aug</c:v>
                </c:pt>
                <c:pt idx="8">
                  <c:v>Sep</c:v>
                </c:pt>
              </c:strCache>
            </c:strRef>
          </c:cat>
          <c:val>
            <c:numRef>
              <c:f>'Order Level Analysis'!$R$7:$R$15</c:f>
              <c:numCache>
                <c:formatCode>0.00%</c:formatCode>
                <c:ptCount val="9"/>
                <c:pt idx="0">
                  <c:v>0.10821960411254619</c:v>
                </c:pt>
                <c:pt idx="1">
                  <c:v>0.10100418977829796</c:v>
                </c:pt>
                <c:pt idx="2">
                  <c:v>8.5130637595324826E-2</c:v>
                </c:pt>
                <c:pt idx="3">
                  <c:v>7.9106709224520955E-2</c:v>
                </c:pt>
                <c:pt idx="4">
                  <c:v>4.9239384309759708E-2</c:v>
                </c:pt>
                <c:pt idx="5">
                  <c:v>4.7312161248799979E-2</c:v>
                </c:pt>
                <c:pt idx="6">
                  <c:v>5.0574893960107968E-2</c:v>
                </c:pt>
                <c:pt idx="7">
                  <c:v>2.7805525893776384E-2</c:v>
                </c:pt>
                <c:pt idx="8">
                  <c:v>1.8872996494214894E-2</c:v>
                </c:pt>
              </c:numCache>
            </c:numRef>
          </c:val>
          <c:extLst>
            <c:ext xmlns:c16="http://schemas.microsoft.com/office/drawing/2014/chart" uri="{C3380CC4-5D6E-409C-BE32-E72D297353CC}">
              <c16:uniqueId val="{00000003-EE8B-4670-B6E3-7886CD765C1D}"/>
            </c:ext>
          </c:extLst>
        </c:ser>
        <c:ser>
          <c:idx val="4"/>
          <c:order val="4"/>
          <c:tx>
            <c:strRef>
              <c:f>'Order Level Analysis'!$S$5:$S$6</c:f>
              <c:strCache>
                <c:ptCount val="1"/>
                <c:pt idx="0">
                  <c:v>NIGHT</c:v>
                </c:pt>
              </c:strCache>
            </c:strRef>
          </c:tx>
          <c:spPr>
            <a:solidFill>
              <a:schemeClr val="accent5"/>
            </a:solidFill>
            <a:ln>
              <a:noFill/>
            </a:ln>
            <a:effectLst/>
          </c:spPr>
          <c:invertIfNegative val="0"/>
          <c:cat>
            <c:strRef>
              <c:f>'Order Level Analysis'!$N$7:$N$15</c:f>
              <c:strCache>
                <c:ptCount val="9"/>
                <c:pt idx="0">
                  <c:v>Jan</c:v>
                </c:pt>
                <c:pt idx="1">
                  <c:v>Feb</c:v>
                </c:pt>
                <c:pt idx="2">
                  <c:v>Mar</c:v>
                </c:pt>
                <c:pt idx="3">
                  <c:v>Apr</c:v>
                </c:pt>
                <c:pt idx="4">
                  <c:v>May</c:v>
                </c:pt>
                <c:pt idx="5">
                  <c:v>Jun</c:v>
                </c:pt>
                <c:pt idx="6">
                  <c:v>Jul</c:v>
                </c:pt>
                <c:pt idx="7">
                  <c:v>Aug</c:v>
                </c:pt>
                <c:pt idx="8">
                  <c:v>Sep</c:v>
                </c:pt>
              </c:strCache>
            </c:strRef>
          </c:cat>
          <c:val>
            <c:numRef>
              <c:f>'Order Level Analysis'!$S$7:$S$15</c:f>
              <c:numCache>
                <c:formatCode>0.00%</c:formatCode>
                <c:ptCount val="9"/>
                <c:pt idx="0">
                  <c:v>0.10817578952249926</c:v>
                </c:pt>
                <c:pt idx="1">
                  <c:v>0.10040261294182323</c:v>
                </c:pt>
                <c:pt idx="2">
                  <c:v>8.8928537890881773E-2</c:v>
                </c:pt>
                <c:pt idx="3">
                  <c:v>9.443532202152892E-2</c:v>
                </c:pt>
                <c:pt idx="4">
                  <c:v>6.5003876970793489E-2</c:v>
                </c:pt>
                <c:pt idx="5">
                  <c:v>6.3737914202572049E-2</c:v>
                </c:pt>
                <c:pt idx="6">
                  <c:v>6.686911933091054E-2</c:v>
                </c:pt>
                <c:pt idx="7">
                  <c:v>2.8327008854270686E-2</c:v>
                </c:pt>
                <c:pt idx="8">
                  <c:v>2.1728041244339222E-2</c:v>
                </c:pt>
              </c:numCache>
            </c:numRef>
          </c:val>
          <c:extLst>
            <c:ext xmlns:c16="http://schemas.microsoft.com/office/drawing/2014/chart" uri="{C3380CC4-5D6E-409C-BE32-E72D297353CC}">
              <c16:uniqueId val="{00000004-EE8B-4670-B6E3-7886CD765C1D}"/>
            </c:ext>
          </c:extLst>
        </c:ser>
        <c:dLbls>
          <c:showLegendKey val="0"/>
          <c:showVal val="0"/>
          <c:showCatName val="0"/>
          <c:showSerName val="0"/>
          <c:showPercent val="0"/>
          <c:showBubbleSize val="0"/>
        </c:dLbls>
        <c:gapWidth val="219"/>
        <c:overlap val="-27"/>
        <c:axId val="1215458832"/>
        <c:axId val="1208939008"/>
      </c:barChart>
      <c:catAx>
        <c:axId val="1215458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939008"/>
        <c:crosses val="autoZero"/>
        <c:auto val="1"/>
        <c:lblAlgn val="ctr"/>
        <c:lblOffset val="100"/>
        <c:noMultiLvlLbl val="0"/>
      </c:catAx>
      <c:valAx>
        <c:axId val="1208939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Delivery</a:t>
                </a:r>
                <a:r>
                  <a:rPr lang="en-IN" baseline="0"/>
                  <a:t> Charges(%)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458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Discount</a:t>
            </a:r>
            <a:r>
              <a:rPr lang="en-IN" baseline="0"/>
              <a:t>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Analysis'!$O$19:$O$20</c:f>
              <c:strCache>
                <c:ptCount val="1"/>
                <c:pt idx="0">
                  <c:v>AFTERNOON</c:v>
                </c:pt>
              </c:strCache>
            </c:strRef>
          </c:tx>
          <c:spPr>
            <a:solidFill>
              <a:schemeClr val="accent1"/>
            </a:solidFill>
            <a:ln>
              <a:noFill/>
            </a:ln>
            <a:effectLst/>
          </c:spPr>
          <c:invertIfNegative val="0"/>
          <c:cat>
            <c:strRef>
              <c:f>'Order Level Analysis'!$N$21:$N$29</c:f>
              <c:strCache>
                <c:ptCount val="9"/>
                <c:pt idx="0">
                  <c:v>Jan</c:v>
                </c:pt>
                <c:pt idx="1">
                  <c:v>Feb</c:v>
                </c:pt>
                <c:pt idx="2">
                  <c:v>Mar</c:v>
                </c:pt>
                <c:pt idx="3">
                  <c:v>Apr</c:v>
                </c:pt>
                <c:pt idx="4">
                  <c:v>May</c:v>
                </c:pt>
                <c:pt idx="5">
                  <c:v>Jun</c:v>
                </c:pt>
                <c:pt idx="6">
                  <c:v>Jul</c:v>
                </c:pt>
                <c:pt idx="7">
                  <c:v>Aug</c:v>
                </c:pt>
                <c:pt idx="8">
                  <c:v>Sep</c:v>
                </c:pt>
              </c:strCache>
            </c:strRef>
          </c:cat>
          <c:val>
            <c:numRef>
              <c:f>'Order Level Analysis'!$O$21:$O$29</c:f>
              <c:numCache>
                <c:formatCode>0.00%</c:formatCode>
                <c:ptCount val="9"/>
                <c:pt idx="0">
                  <c:v>1.038464396954198E-2</c:v>
                </c:pt>
                <c:pt idx="1">
                  <c:v>3.6592338479130931E-3</c:v>
                </c:pt>
                <c:pt idx="2">
                  <c:v>8.8689962425639469E-3</c:v>
                </c:pt>
                <c:pt idx="3">
                  <c:v>1.024799837560865E-2</c:v>
                </c:pt>
                <c:pt idx="4">
                  <c:v>4.7834554330564577E-2</c:v>
                </c:pt>
                <c:pt idx="5">
                  <c:v>2.3530222514893031E-2</c:v>
                </c:pt>
                <c:pt idx="6">
                  <c:v>4.8405075299418947E-2</c:v>
                </c:pt>
                <c:pt idx="7">
                  <c:v>0.21498782814658859</c:v>
                </c:pt>
                <c:pt idx="8">
                  <c:v>0.10463223778429791</c:v>
                </c:pt>
              </c:numCache>
            </c:numRef>
          </c:val>
          <c:extLst>
            <c:ext xmlns:c16="http://schemas.microsoft.com/office/drawing/2014/chart" uri="{C3380CC4-5D6E-409C-BE32-E72D297353CC}">
              <c16:uniqueId val="{00000000-0D49-47A4-A117-60424983D1D9}"/>
            </c:ext>
          </c:extLst>
        </c:ser>
        <c:ser>
          <c:idx val="1"/>
          <c:order val="1"/>
          <c:tx>
            <c:strRef>
              <c:f>'Order Level Analysis'!$P$19:$P$20</c:f>
              <c:strCache>
                <c:ptCount val="1"/>
                <c:pt idx="0">
                  <c:v>EVENING</c:v>
                </c:pt>
              </c:strCache>
            </c:strRef>
          </c:tx>
          <c:spPr>
            <a:solidFill>
              <a:schemeClr val="accent2"/>
            </a:solidFill>
            <a:ln>
              <a:noFill/>
            </a:ln>
            <a:effectLst/>
          </c:spPr>
          <c:invertIfNegative val="0"/>
          <c:cat>
            <c:strRef>
              <c:f>'Order Level Analysis'!$N$21:$N$29</c:f>
              <c:strCache>
                <c:ptCount val="9"/>
                <c:pt idx="0">
                  <c:v>Jan</c:v>
                </c:pt>
                <c:pt idx="1">
                  <c:v>Feb</c:v>
                </c:pt>
                <c:pt idx="2">
                  <c:v>Mar</c:v>
                </c:pt>
                <c:pt idx="3">
                  <c:v>Apr</c:v>
                </c:pt>
                <c:pt idx="4">
                  <c:v>May</c:v>
                </c:pt>
                <c:pt idx="5">
                  <c:v>Jun</c:v>
                </c:pt>
                <c:pt idx="6">
                  <c:v>Jul</c:v>
                </c:pt>
                <c:pt idx="7">
                  <c:v>Aug</c:v>
                </c:pt>
                <c:pt idx="8">
                  <c:v>Sep</c:v>
                </c:pt>
              </c:strCache>
            </c:strRef>
          </c:cat>
          <c:val>
            <c:numRef>
              <c:f>'Order Level Analysis'!$P$21:$P$29</c:f>
              <c:numCache>
                <c:formatCode>0.00%</c:formatCode>
                <c:ptCount val="9"/>
                <c:pt idx="0">
                  <c:v>1.2339152025527978E-2</c:v>
                </c:pt>
                <c:pt idx="1">
                  <c:v>4.2866163300516709E-3</c:v>
                </c:pt>
                <c:pt idx="2">
                  <c:v>6.0042833103870277E-3</c:v>
                </c:pt>
                <c:pt idx="3">
                  <c:v>6.1025054579478119E-3</c:v>
                </c:pt>
                <c:pt idx="4">
                  <c:v>4.5380357196125473E-2</c:v>
                </c:pt>
                <c:pt idx="5">
                  <c:v>1.8636532675208765E-2</c:v>
                </c:pt>
                <c:pt idx="6">
                  <c:v>5.9001071891983378E-2</c:v>
                </c:pt>
                <c:pt idx="7">
                  <c:v>0.20595321713847009</c:v>
                </c:pt>
                <c:pt idx="8">
                  <c:v>0.11458417005615475</c:v>
                </c:pt>
              </c:numCache>
            </c:numRef>
          </c:val>
          <c:extLst>
            <c:ext xmlns:c16="http://schemas.microsoft.com/office/drawing/2014/chart" uri="{C3380CC4-5D6E-409C-BE32-E72D297353CC}">
              <c16:uniqueId val="{00000001-0D49-47A4-A117-60424983D1D9}"/>
            </c:ext>
          </c:extLst>
        </c:ser>
        <c:ser>
          <c:idx val="2"/>
          <c:order val="2"/>
          <c:tx>
            <c:strRef>
              <c:f>'Order Level Analysis'!$Q$19:$Q$20</c:f>
              <c:strCache>
                <c:ptCount val="1"/>
                <c:pt idx="0">
                  <c:v>LATE NIGHT</c:v>
                </c:pt>
              </c:strCache>
            </c:strRef>
          </c:tx>
          <c:spPr>
            <a:solidFill>
              <a:schemeClr val="accent3"/>
            </a:solidFill>
            <a:ln>
              <a:noFill/>
            </a:ln>
            <a:effectLst/>
          </c:spPr>
          <c:invertIfNegative val="0"/>
          <c:cat>
            <c:strRef>
              <c:f>'Order Level Analysis'!$N$21:$N$29</c:f>
              <c:strCache>
                <c:ptCount val="9"/>
                <c:pt idx="0">
                  <c:v>Jan</c:v>
                </c:pt>
                <c:pt idx="1">
                  <c:v>Feb</c:v>
                </c:pt>
                <c:pt idx="2">
                  <c:v>Mar</c:v>
                </c:pt>
                <c:pt idx="3">
                  <c:v>Apr</c:v>
                </c:pt>
                <c:pt idx="4">
                  <c:v>May</c:v>
                </c:pt>
                <c:pt idx="5">
                  <c:v>Jun</c:v>
                </c:pt>
                <c:pt idx="6">
                  <c:v>Jul</c:v>
                </c:pt>
                <c:pt idx="7">
                  <c:v>Aug</c:v>
                </c:pt>
                <c:pt idx="8">
                  <c:v>Sep</c:v>
                </c:pt>
              </c:strCache>
            </c:strRef>
          </c:cat>
          <c:val>
            <c:numRef>
              <c:f>'Order Level Analysis'!$Q$21:$Q$29</c:f>
              <c:numCache>
                <c:formatCode>0.00%</c:formatCode>
                <c:ptCount val="9"/>
                <c:pt idx="0">
                  <c:v>7.2371790589440396E-3</c:v>
                </c:pt>
                <c:pt idx="1">
                  <c:v>5.8825957727873185E-3</c:v>
                </c:pt>
                <c:pt idx="2">
                  <c:v>6.3148946505555891E-3</c:v>
                </c:pt>
                <c:pt idx="3">
                  <c:v>5.8632083674939753E-3</c:v>
                </c:pt>
                <c:pt idx="4">
                  <c:v>3.388998035363458E-2</c:v>
                </c:pt>
                <c:pt idx="5">
                  <c:v>1.9322174002893159E-2</c:v>
                </c:pt>
                <c:pt idx="6">
                  <c:v>3.2892003684771416E-2</c:v>
                </c:pt>
                <c:pt idx="7">
                  <c:v>0.12772349239477596</c:v>
                </c:pt>
                <c:pt idx="8">
                  <c:v>5.0952997658385984E-2</c:v>
                </c:pt>
              </c:numCache>
            </c:numRef>
          </c:val>
          <c:extLst>
            <c:ext xmlns:c16="http://schemas.microsoft.com/office/drawing/2014/chart" uri="{C3380CC4-5D6E-409C-BE32-E72D297353CC}">
              <c16:uniqueId val="{00000002-0D49-47A4-A117-60424983D1D9}"/>
            </c:ext>
          </c:extLst>
        </c:ser>
        <c:ser>
          <c:idx val="3"/>
          <c:order val="3"/>
          <c:tx>
            <c:strRef>
              <c:f>'Order Level Analysis'!$R$19:$R$20</c:f>
              <c:strCache>
                <c:ptCount val="1"/>
                <c:pt idx="0">
                  <c:v>MORNING</c:v>
                </c:pt>
              </c:strCache>
            </c:strRef>
          </c:tx>
          <c:spPr>
            <a:solidFill>
              <a:schemeClr val="accent4"/>
            </a:solidFill>
            <a:ln>
              <a:noFill/>
            </a:ln>
            <a:effectLst/>
          </c:spPr>
          <c:invertIfNegative val="0"/>
          <c:cat>
            <c:strRef>
              <c:f>'Order Level Analysis'!$N$21:$N$29</c:f>
              <c:strCache>
                <c:ptCount val="9"/>
                <c:pt idx="0">
                  <c:v>Jan</c:v>
                </c:pt>
                <c:pt idx="1">
                  <c:v>Feb</c:v>
                </c:pt>
                <c:pt idx="2">
                  <c:v>Mar</c:v>
                </c:pt>
                <c:pt idx="3">
                  <c:v>Apr</c:v>
                </c:pt>
                <c:pt idx="4">
                  <c:v>May</c:v>
                </c:pt>
                <c:pt idx="5">
                  <c:v>Jun</c:v>
                </c:pt>
                <c:pt idx="6">
                  <c:v>Jul</c:v>
                </c:pt>
                <c:pt idx="7">
                  <c:v>Aug</c:v>
                </c:pt>
                <c:pt idx="8">
                  <c:v>Sep</c:v>
                </c:pt>
              </c:strCache>
            </c:strRef>
          </c:cat>
          <c:val>
            <c:numRef>
              <c:f>'Order Level Analysis'!$R$21:$R$29</c:f>
              <c:numCache>
                <c:formatCode>0.00%</c:formatCode>
                <c:ptCount val="9"/>
                <c:pt idx="0">
                  <c:v>9.266034905418755E-3</c:v>
                </c:pt>
                <c:pt idx="1">
                  <c:v>1.1331060336200023E-2</c:v>
                </c:pt>
                <c:pt idx="2">
                  <c:v>5.6408710920097483E-3</c:v>
                </c:pt>
                <c:pt idx="3">
                  <c:v>6.7919366297996882E-3</c:v>
                </c:pt>
                <c:pt idx="4">
                  <c:v>4.1480276535176899E-2</c:v>
                </c:pt>
                <c:pt idx="5">
                  <c:v>1.6961775734328655E-2</c:v>
                </c:pt>
                <c:pt idx="6">
                  <c:v>4.6394643670908266E-2</c:v>
                </c:pt>
                <c:pt idx="7">
                  <c:v>0.20863904102511108</c:v>
                </c:pt>
                <c:pt idx="8">
                  <c:v>0.10957258543251083</c:v>
                </c:pt>
              </c:numCache>
            </c:numRef>
          </c:val>
          <c:extLst>
            <c:ext xmlns:c16="http://schemas.microsoft.com/office/drawing/2014/chart" uri="{C3380CC4-5D6E-409C-BE32-E72D297353CC}">
              <c16:uniqueId val="{00000003-0D49-47A4-A117-60424983D1D9}"/>
            </c:ext>
          </c:extLst>
        </c:ser>
        <c:ser>
          <c:idx val="4"/>
          <c:order val="4"/>
          <c:tx>
            <c:strRef>
              <c:f>'Order Level Analysis'!$S$19:$S$20</c:f>
              <c:strCache>
                <c:ptCount val="1"/>
                <c:pt idx="0">
                  <c:v>NIGHT</c:v>
                </c:pt>
              </c:strCache>
            </c:strRef>
          </c:tx>
          <c:spPr>
            <a:solidFill>
              <a:schemeClr val="accent5"/>
            </a:solidFill>
            <a:ln>
              <a:noFill/>
            </a:ln>
            <a:effectLst/>
          </c:spPr>
          <c:invertIfNegative val="0"/>
          <c:cat>
            <c:strRef>
              <c:f>'Order Level Analysis'!$N$21:$N$29</c:f>
              <c:strCache>
                <c:ptCount val="9"/>
                <c:pt idx="0">
                  <c:v>Jan</c:v>
                </c:pt>
                <c:pt idx="1">
                  <c:v>Feb</c:v>
                </c:pt>
                <c:pt idx="2">
                  <c:v>Mar</c:v>
                </c:pt>
                <c:pt idx="3">
                  <c:v>Apr</c:v>
                </c:pt>
                <c:pt idx="4">
                  <c:v>May</c:v>
                </c:pt>
                <c:pt idx="5">
                  <c:v>Jun</c:v>
                </c:pt>
                <c:pt idx="6">
                  <c:v>Jul</c:v>
                </c:pt>
                <c:pt idx="7">
                  <c:v>Aug</c:v>
                </c:pt>
                <c:pt idx="8">
                  <c:v>Sep</c:v>
                </c:pt>
              </c:strCache>
            </c:strRef>
          </c:cat>
          <c:val>
            <c:numRef>
              <c:f>'Order Level Analysis'!$S$21:$S$29</c:f>
              <c:numCache>
                <c:formatCode>0.00%</c:formatCode>
                <c:ptCount val="9"/>
                <c:pt idx="0">
                  <c:v>9.9782040778469954E-3</c:v>
                </c:pt>
                <c:pt idx="1">
                  <c:v>7.9714128642111044E-3</c:v>
                </c:pt>
                <c:pt idx="2">
                  <c:v>5.8749647854258614E-3</c:v>
                </c:pt>
                <c:pt idx="3">
                  <c:v>8.9712513357833555E-3</c:v>
                </c:pt>
                <c:pt idx="4">
                  <c:v>5.0708316410048124E-2</c:v>
                </c:pt>
                <c:pt idx="5">
                  <c:v>1.8856880966974229E-2</c:v>
                </c:pt>
                <c:pt idx="6">
                  <c:v>6.7356997062776924E-2</c:v>
                </c:pt>
                <c:pt idx="7">
                  <c:v>0.2211237600692364</c:v>
                </c:pt>
                <c:pt idx="8">
                  <c:v>9.7600959460459255E-2</c:v>
                </c:pt>
              </c:numCache>
            </c:numRef>
          </c:val>
          <c:extLst>
            <c:ext xmlns:c16="http://schemas.microsoft.com/office/drawing/2014/chart" uri="{C3380CC4-5D6E-409C-BE32-E72D297353CC}">
              <c16:uniqueId val="{00000004-0D49-47A4-A117-60424983D1D9}"/>
            </c:ext>
          </c:extLst>
        </c:ser>
        <c:dLbls>
          <c:showLegendKey val="0"/>
          <c:showVal val="0"/>
          <c:showCatName val="0"/>
          <c:showSerName val="0"/>
          <c:showPercent val="0"/>
          <c:showBubbleSize val="0"/>
        </c:dLbls>
        <c:gapWidth val="219"/>
        <c:overlap val="-27"/>
        <c:axId val="1475404400"/>
        <c:axId val="6304464"/>
      </c:barChart>
      <c:catAx>
        <c:axId val="14754044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4464"/>
        <c:crosses val="autoZero"/>
        <c:auto val="1"/>
        <c:lblAlgn val="ctr"/>
        <c:lblOffset val="100"/>
        <c:noMultiLvlLbl val="0"/>
      </c:catAx>
      <c:valAx>
        <c:axId val="6304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Discount(%)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5404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Analysis'!$AB$7:$AB$8</c:f>
              <c:strCache>
                <c:ptCount val="1"/>
                <c:pt idx="0">
                  <c:v>AFTERNOON</c:v>
                </c:pt>
              </c:strCache>
            </c:strRef>
          </c:tx>
          <c:spPr>
            <a:solidFill>
              <a:schemeClr val="accent1"/>
            </a:solidFill>
            <a:ln>
              <a:noFill/>
            </a:ln>
            <a:effectLst/>
          </c:spPr>
          <c:invertIfNegative val="0"/>
          <c:cat>
            <c:strRef>
              <c:f>'Order Level Analysis'!$AA$9:$AA$60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Analysis'!$AB$9:$AB$60</c:f>
              <c:numCache>
                <c:formatCode>0.00%</c:formatCode>
                <c:ptCount val="52"/>
                <c:pt idx="0">
                  <c:v>2.8663561447509851E-3</c:v>
                </c:pt>
                <c:pt idx="1">
                  <c:v>0</c:v>
                </c:pt>
                <c:pt idx="2">
                  <c:v>#N/A</c:v>
                </c:pt>
                <c:pt idx="3">
                  <c:v>#N/A</c:v>
                </c:pt>
                <c:pt idx="4">
                  <c:v>#N/A</c:v>
                </c:pt>
                <c:pt idx="5">
                  <c:v>5.0126217093400649E-2</c:v>
                </c:pt>
                <c:pt idx="6">
                  <c:v>4.0885608856088558E-2</c:v>
                </c:pt>
                <c:pt idx="7">
                  <c:v>#N/A</c:v>
                </c:pt>
                <c:pt idx="8">
                  <c:v>#N/A</c:v>
                </c:pt>
                <c:pt idx="9">
                  <c:v>4.6692885234179478E-2</c:v>
                </c:pt>
                <c:pt idx="10">
                  <c:v>1.4929829799940281E-2</c:v>
                </c:pt>
                <c:pt idx="11">
                  <c:v>7.1110310995094288E-3</c:v>
                </c:pt>
                <c:pt idx="12">
                  <c:v>0.1325153374233129</c:v>
                </c:pt>
                <c:pt idx="13">
                  <c:v>#N/A</c:v>
                </c:pt>
                <c:pt idx="14">
                  <c:v>2.1487151448879169E-2</c:v>
                </c:pt>
                <c:pt idx="15">
                  <c:v>1.8961253091508656E-2</c:v>
                </c:pt>
                <c:pt idx="16">
                  <c:v>#N/A</c:v>
                </c:pt>
                <c:pt idx="17">
                  <c:v>0.14687436779283836</c:v>
                </c:pt>
                <c:pt idx="18">
                  <c:v>5.263157894736842E-3</c:v>
                </c:pt>
                <c:pt idx="19">
                  <c:v>#N/A</c:v>
                </c:pt>
                <c:pt idx="20">
                  <c:v>#N/A</c:v>
                </c:pt>
                <c:pt idx="21">
                  <c:v>#N/A</c:v>
                </c:pt>
                <c:pt idx="22">
                  <c:v>1.1627906976744186E-2</c:v>
                </c:pt>
                <c:pt idx="23">
                  <c:v>#N/A</c:v>
                </c:pt>
                <c:pt idx="24">
                  <c:v>0</c:v>
                </c:pt>
                <c:pt idx="25">
                  <c:v>#N/A</c:v>
                </c:pt>
                <c:pt idx="26">
                  <c:v>0.10311874856524449</c:v>
                </c:pt>
                <c:pt idx="27">
                  <c:v>6.2110194053925587E-2</c:v>
                </c:pt>
                <c:pt idx="28">
                  <c:v>1.5843429636533086E-2</c:v>
                </c:pt>
                <c:pt idx="29">
                  <c:v>7.2091788861468956E-2</c:v>
                </c:pt>
                <c:pt idx="30">
                  <c:v>0</c:v>
                </c:pt>
                <c:pt idx="31">
                  <c:v>#N/A</c:v>
                </c:pt>
                <c:pt idx="32">
                  <c:v>0</c:v>
                </c:pt>
                <c:pt idx="33">
                  <c:v>0</c:v>
                </c:pt>
                <c:pt idx="34">
                  <c:v>#N/A</c:v>
                </c:pt>
                <c:pt idx="35">
                  <c:v>0</c:v>
                </c:pt>
                <c:pt idx="36">
                  <c:v>#N/A</c:v>
                </c:pt>
                <c:pt idx="37">
                  <c:v>6.8831465812943055E-2</c:v>
                </c:pt>
                <c:pt idx="38">
                  <c:v>6.363797692990239E-2</c:v>
                </c:pt>
                <c:pt idx="39">
                  <c:v>0</c:v>
                </c:pt>
                <c:pt idx="40">
                  <c:v>#N/A</c:v>
                </c:pt>
                <c:pt idx="41">
                  <c:v>3.5326319390984517E-2</c:v>
                </c:pt>
                <c:pt idx="42">
                  <c:v>#N/A</c:v>
                </c:pt>
                <c:pt idx="43">
                  <c:v>0</c:v>
                </c:pt>
                <c:pt idx="44">
                  <c:v>0</c:v>
                </c:pt>
                <c:pt idx="45">
                  <c:v>1.2953367875647669E-3</c:v>
                </c:pt>
                <c:pt idx="46">
                  <c:v>#N/A</c:v>
                </c:pt>
                <c:pt idx="47">
                  <c:v>0</c:v>
                </c:pt>
                <c:pt idx="48">
                  <c:v>5.8139534883720929E-3</c:v>
                </c:pt>
                <c:pt idx="49">
                  <c:v>#N/A</c:v>
                </c:pt>
                <c:pt idx="50">
                  <c:v>#N/A</c:v>
                </c:pt>
                <c:pt idx="51">
                  <c:v>0</c:v>
                </c:pt>
              </c:numCache>
            </c:numRef>
          </c:val>
          <c:extLst>
            <c:ext xmlns:c16="http://schemas.microsoft.com/office/drawing/2014/chart" uri="{C3380CC4-5D6E-409C-BE32-E72D297353CC}">
              <c16:uniqueId val="{00000000-03F4-40D1-8839-F5B3C00E3A02}"/>
            </c:ext>
          </c:extLst>
        </c:ser>
        <c:ser>
          <c:idx val="1"/>
          <c:order val="1"/>
          <c:tx>
            <c:strRef>
              <c:f>'Order Level Analysis'!$AC$7:$AC$8</c:f>
              <c:strCache>
                <c:ptCount val="1"/>
                <c:pt idx="0">
                  <c:v>EVENING</c:v>
                </c:pt>
              </c:strCache>
            </c:strRef>
          </c:tx>
          <c:spPr>
            <a:solidFill>
              <a:schemeClr val="accent2"/>
            </a:solidFill>
            <a:ln>
              <a:noFill/>
            </a:ln>
            <a:effectLst/>
          </c:spPr>
          <c:invertIfNegative val="0"/>
          <c:cat>
            <c:strRef>
              <c:f>'Order Level Analysis'!$AA$9:$AA$60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Analysis'!$AC$9:$AC$60</c:f>
              <c:numCache>
                <c:formatCode>0.00%</c:formatCode>
                <c:ptCount val="52"/>
                <c:pt idx="0">
                  <c:v>2.540650406504065E-3</c:v>
                </c:pt>
                <c:pt idx="1">
                  <c:v>1.6949152542372881E-2</c:v>
                </c:pt>
                <c:pt idx="2">
                  <c:v>0</c:v>
                </c:pt>
                <c:pt idx="3">
                  <c:v>1.9503546099290781E-2</c:v>
                </c:pt>
                <c:pt idx="4">
                  <c:v>0</c:v>
                </c:pt>
                <c:pt idx="5">
                  <c:v>4.1765543426672998E-2</c:v>
                </c:pt>
                <c:pt idx="6">
                  <c:v>2.9604783432988186E-2</c:v>
                </c:pt>
                <c:pt idx="7">
                  <c:v>#N/A</c:v>
                </c:pt>
                <c:pt idx="8">
                  <c:v>#N/A</c:v>
                </c:pt>
                <c:pt idx="9">
                  <c:v>5.8256757962351684E-2</c:v>
                </c:pt>
                <c:pt idx="10">
                  <c:v>0</c:v>
                </c:pt>
                <c:pt idx="11">
                  <c:v>1.7363851617995266E-2</c:v>
                </c:pt>
                <c:pt idx="12">
                  <c:v>1.6569767441860464E-2</c:v>
                </c:pt>
                <c:pt idx="13">
                  <c:v>#N/A</c:v>
                </c:pt>
                <c:pt idx="14">
                  <c:v>2.6740393169251163E-2</c:v>
                </c:pt>
                <c:pt idx="15">
                  <c:v>2.8577260665441927E-2</c:v>
                </c:pt>
                <c:pt idx="16">
                  <c:v>#N/A</c:v>
                </c:pt>
                <c:pt idx="17">
                  <c:v>0</c:v>
                </c:pt>
                <c:pt idx="18">
                  <c:v>8.8262910798122068E-2</c:v>
                </c:pt>
                <c:pt idx="19">
                  <c:v>#N/A</c:v>
                </c:pt>
                <c:pt idx="20">
                  <c:v>#N/A</c:v>
                </c:pt>
                <c:pt idx="21">
                  <c:v>#N/A</c:v>
                </c:pt>
                <c:pt idx="22">
                  <c:v>0</c:v>
                </c:pt>
                <c:pt idx="23">
                  <c:v>#N/A</c:v>
                </c:pt>
                <c:pt idx="24">
                  <c:v>#N/A</c:v>
                </c:pt>
                <c:pt idx="25">
                  <c:v>#N/A</c:v>
                </c:pt>
                <c:pt idx="26">
                  <c:v>9.2412139355154035E-2</c:v>
                </c:pt>
                <c:pt idx="27">
                  <c:v>6.5306258596913497E-2</c:v>
                </c:pt>
                <c:pt idx="28">
                  <c:v>#N/A</c:v>
                </c:pt>
                <c:pt idx="29">
                  <c:v>7.0855688920847398E-2</c:v>
                </c:pt>
                <c:pt idx="30">
                  <c:v>0.35611510791366907</c:v>
                </c:pt>
                <c:pt idx="31">
                  <c:v>0.16694772344013492</c:v>
                </c:pt>
                <c:pt idx="32">
                  <c:v>0</c:v>
                </c:pt>
                <c:pt idx="33">
                  <c:v>#N/A</c:v>
                </c:pt>
                <c:pt idx="34">
                  <c:v>4.1459369817578775E-3</c:v>
                </c:pt>
                <c:pt idx="35">
                  <c:v>#N/A</c:v>
                </c:pt>
                <c:pt idx="36">
                  <c:v>#N/A</c:v>
                </c:pt>
                <c:pt idx="37">
                  <c:v>5.7383320581484314E-2</c:v>
                </c:pt>
                <c:pt idx="38">
                  <c:v>3.6597613097601421E-2</c:v>
                </c:pt>
                <c:pt idx="39">
                  <c:v>0</c:v>
                </c:pt>
                <c:pt idx="40">
                  <c:v>#N/A</c:v>
                </c:pt>
                <c:pt idx="41">
                  <c:v>3.3234126984126984E-2</c:v>
                </c:pt>
                <c:pt idx="42">
                  <c:v>0</c:v>
                </c:pt>
                <c:pt idx="43">
                  <c:v>#N/A</c:v>
                </c:pt>
                <c:pt idx="44">
                  <c:v>#N/A</c:v>
                </c:pt>
                <c:pt idx="45">
                  <c:v>0</c:v>
                </c:pt>
                <c:pt idx="46">
                  <c:v>#N/A</c:v>
                </c:pt>
                <c:pt idx="47">
                  <c:v>#N/A</c:v>
                </c:pt>
                <c:pt idx="48">
                  <c:v>3.0257186081694403E-3</c:v>
                </c:pt>
                <c:pt idx="49">
                  <c:v>#N/A</c:v>
                </c:pt>
                <c:pt idx="50">
                  <c:v>2.247191011235955E-2</c:v>
                </c:pt>
                <c:pt idx="51">
                  <c:v>9.8765432098765427E-2</c:v>
                </c:pt>
              </c:numCache>
            </c:numRef>
          </c:val>
          <c:extLst>
            <c:ext xmlns:c16="http://schemas.microsoft.com/office/drawing/2014/chart" uri="{C3380CC4-5D6E-409C-BE32-E72D297353CC}">
              <c16:uniqueId val="{00000001-03F4-40D1-8839-F5B3C00E3A02}"/>
            </c:ext>
          </c:extLst>
        </c:ser>
        <c:ser>
          <c:idx val="2"/>
          <c:order val="2"/>
          <c:tx>
            <c:strRef>
              <c:f>'Order Level Analysis'!$AD$7:$AD$8</c:f>
              <c:strCache>
                <c:ptCount val="1"/>
                <c:pt idx="0">
                  <c:v>LATE NIGHT</c:v>
                </c:pt>
              </c:strCache>
            </c:strRef>
          </c:tx>
          <c:spPr>
            <a:solidFill>
              <a:schemeClr val="accent3"/>
            </a:solidFill>
            <a:ln>
              <a:noFill/>
            </a:ln>
            <a:effectLst/>
          </c:spPr>
          <c:invertIfNegative val="0"/>
          <c:cat>
            <c:strRef>
              <c:f>'Order Level Analysis'!$AA$9:$AA$60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Analysis'!$AD$9:$AD$60</c:f>
              <c:numCache>
                <c:formatCode>0.00%</c:formatCode>
                <c:ptCount val="52"/>
                <c:pt idx="0">
                  <c:v>0</c:v>
                </c:pt>
                <c:pt idx="1">
                  <c:v>0</c:v>
                </c:pt>
                <c:pt idx="2">
                  <c:v>#N/A</c:v>
                </c:pt>
                <c:pt idx="3">
                  <c:v>#N/A</c:v>
                </c:pt>
                <c:pt idx="4">
                  <c:v>#N/A</c:v>
                </c:pt>
                <c:pt idx="5">
                  <c:v>0</c:v>
                </c:pt>
                <c:pt idx="6">
                  <c:v>#N/A</c:v>
                </c:pt>
                <c:pt idx="7">
                  <c:v>0</c:v>
                </c:pt>
                <c:pt idx="8">
                  <c:v>#N/A</c:v>
                </c:pt>
                <c:pt idx="9">
                  <c:v>4.2218728946777452E-2</c:v>
                </c:pt>
                <c:pt idx="10">
                  <c:v>0.43231441048034935</c:v>
                </c:pt>
                <c:pt idx="11">
                  <c:v>1.2457732692649938E-2</c:v>
                </c:pt>
                <c:pt idx="12">
                  <c:v>0.1</c:v>
                </c:pt>
                <c:pt idx="13">
                  <c:v>#N/A</c:v>
                </c:pt>
                <c:pt idx="14">
                  <c:v>2.1107805638192378E-2</c:v>
                </c:pt>
                <c:pt idx="15">
                  <c:v>4.4303797468354431E-2</c:v>
                </c:pt>
                <c:pt idx="16">
                  <c:v>0</c:v>
                </c:pt>
                <c:pt idx="17">
                  <c:v>0</c:v>
                </c:pt>
                <c:pt idx="18">
                  <c:v>0</c:v>
                </c:pt>
                <c:pt idx="19">
                  <c:v>0</c:v>
                </c:pt>
                <c:pt idx="20">
                  <c:v>#N/A</c:v>
                </c:pt>
                <c:pt idx="21">
                  <c:v>0</c:v>
                </c:pt>
                <c:pt idx="22">
                  <c:v>0</c:v>
                </c:pt>
                <c:pt idx="23">
                  <c:v>0</c:v>
                </c:pt>
                <c:pt idx="24">
                  <c:v>0.17086330935251798</c:v>
                </c:pt>
                <c:pt idx="25">
                  <c:v>0</c:v>
                </c:pt>
                <c:pt idx="26">
                  <c:v>3.6952322862661383E-2</c:v>
                </c:pt>
                <c:pt idx="27">
                  <c:v>3.9601132202861669E-2</c:v>
                </c:pt>
                <c:pt idx="28">
                  <c:v>0</c:v>
                </c:pt>
                <c:pt idx="29">
                  <c:v>4.1126820617677556E-2</c:v>
                </c:pt>
                <c:pt idx="30">
                  <c:v>#N/A</c:v>
                </c:pt>
                <c:pt idx="31">
                  <c:v>0</c:v>
                </c:pt>
                <c:pt idx="32">
                  <c:v>0.20668058455114824</c:v>
                </c:pt>
                <c:pt idx="33">
                  <c:v>0</c:v>
                </c:pt>
                <c:pt idx="34">
                  <c:v>#N/A</c:v>
                </c:pt>
                <c:pt idx="35">
                  <c:v>0</c:v>
                </c:pt>
                <c:pt idx="36">
                  <c:v>#N/A</c:v>
                </c:pt>
                <c:pt idx="37">
                  <c:v>2.0520842918928868E-2</c:v>
                </c:pt>
                <c:pt idx="38">
                  <c:v>1.4369830365904949E-2</c:v>
                </c:pt>
                <c:pt idx="39">
                  <c:v>#N/A</c:v>
                </c:pt>
                <c:pt idx="40">
                  <c:v>#N/A</c:v>
                </c:pt>
                <c:pt idx="41">
                  <c:v>5.8577405857740586E-2</c:v>
                </c:pt>
                <c:pt idx="42">
                  <c:v>#N/A</c:v>
                </c:pt>
                <c:pt idx="43">
                  <c:v>#N/A</c:v>
                </c:pt>
                <c:pt idx="44">
                  <c:v>#N/A</c:v>
                </c:pt>
                <c:pt idx="45">
                  <c:v>0</c:v>
                </c:pt>
                <c:pt idx="46">
                  <c:v>#N/A</c:v>
                </c:pt>
                <c:pt idx="47">
                  <c:v>#N/A</c:v>
                </c:pt>
                <c:pt idx="48">
                  <c:v>#N/A</c:v>
                </c:pt>
                <c:pt idx="49">
                  <c:v>#N/A</c:v>
                </c:pt>
                <c:pt idx="50">
                  <c:v>#N/A</c:v>
                </c:pt>
                <c:pt idx="51">
                  <c:v>#N/A</c:v>
                </c:pt>
              </c:numCache>
            </c:numRef>
          </c:val>
          <c:extLst>
            <c:ext xmlns:c16="http://schemas.microsoft.com/office/drawing/2014/chart" uri="{C3380CC4-5D6E-409C-BE32-E72D297353CC}">
              <c16:uniqueId val="{00000002-03F4-40D1-8839-F5B3C00E3A02}"/>
            </c:ext>
          </c:extLst>
        </c:ser>
        <c:ser>
          <c:idx val="3"/>
          <c:order val="3"/>
          <c:tx>
            <c:strRef>
              <c:f>'Order Level Analysis'!$AE$7:$AE$8</c:f>
              <c:strCache>
                <c:ptCount val="1"/>
                <c:pt idx="0">
                  <c:v>MORNING</c:v>
                </c:pt>
              </c:strCache>
            </c:strRef>
          </c:tx>
          <c:spPr>
            <a:solidFill>
              <a:schemeClr val="accent4"/>
            </a:solidFill>
            <a:ln>
              <a:noFill/>
            </a:ln>
            <a:effectLst/>
          </c:spPr>
          <c:invertIfNegative val="0"/>
          <c:cat>
            <c:strRef>
              <c:f>'Order Level Analysis'!$AA$9:$AA$60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Analysis'!$AE$9:$AE$60</c:f>
              <c:numCache>
                <c:formatCode>0.00%</c:formatCode>
                <c:ptCount val="52"/>
                <c:pt idx="0">
                  <c:v>1.7611835153222965E-3</c:v>
                </c:pt>
                <c:pt idx="1">
                  <c:v>#N/A</c:v>
                </c:pt>
                <c:pt idx="2">
                  <c:v>#N/A</c:v>
                </c:pt>
                <c:pt idx="3">
                  <c:v>0</c:v>
                </c:pt>
                <c:pt idx="4">
                  <c:v>#N/A</c:v>
                </c:pt>
                <c:pt idx="5">
                  <c:v>1.8018018018018018E-2</c:v>
                </c:pt>
                <c:pt idx="6">
                  <c:v>1.094003241491086E-2</c:v>
                </c:pt>
                <c:pt idx="7">
                  <c:v>#N/A</c:v>
                </c:pt>
                <c:pt idx="8">
                  <c:v>#N/A</c:v>
                </c:pt>
                <c:pt idx="9">
                  <c:v>2.2259274697790748E-2</c:v>
                </c:pt>
                <c:pt idx="10">
                  <c:v>#N/A</c:v>
                </c:pt>
                <c:pt idx="11">
                  <c:v>2.2834774098841951E-2</c:v>
                </c:pt>
                <c:pt idx="12">
                  <c:v>0.13151927437641722</c:v>
                </c:pt>
                <c:pt idx="13">
                  <c:v>0</c:v>
                </c:pt>
                <c:pt idx="14">
                  <c:v>3.7262647722745984E-2</c:v>
                </c:pt>
                <c:pt idx="15">
                  <c:v>1.2243113248797552E-2</c:v>
                </c:pt>
                <c:pt idx="16">
                  <c:v>#N/A</c:v>
                </c:pt>
                <c:pt idx="17">
                  <c:v>8.2135523613963035E-2</c:v>
                </c:pt>
                <c:pt idx="18">
                  <c:v>4.8753256419799031E-2</c:v>
                </c:pt>
                <c:pt idx="19">
                  <c:v>#N/A</c:v>
                </c:pt>
                <c:pt idx="20">
                  <c:v>#N/A</c:v>
                </c:pt>
                <c:pt idx="21">
                  <c:v>#N/A</c:v>
                </c:pt>
                <c:pt idx="22">
                  <c:v>#N/A</c:v>
                </c:pt>
                <c:pt idx="23">
                  <c:v>#N/A</c:v>
                </c:pt>
                <c:pt idx="24">
                  <c:v>1.3080739738385205E-2</c:v>
                </c:pt>
                <c:pt idx="25">
                  <c:v>#N/A</c:v>
                </c:pt>
                <c:pt idx="26">
                  <c:v>0.10170086281633159</c:v>
                </c:pt>
                <c:pt idx="27">
                  <c:v>6.0091009930738126E-2</c:v>
                </c:pt>
                <c:pt idx="28">
                  <c:v>0</c:v>
                </c:pt>
                <c:pt idx="29">
                  <c:v>8.2090172385668694E-2</c:v>
                </c:pt>
                <c:pt idx="30">
                  <c:v>0</c:v>
                </c:pt>
                <c:pt idx="31">
                  <c:v>0</c:v>
                </c:pt>
                <c:pt idx="32">
                  <c:v>2.6619343389529724E-3</c:v>
                </c:pt>
                <c:pt idx="33">
                  <c:v>2.0283975659229209E-3</c:v>
                </c:pt>
                <c:pt idx="34">
                  <c:v>#N/A</c:v>
                </c:pt>
                <c:pt idx="35">
                  <c:v>#N/A</c:v>
                </c:pt>
                <c:pt idx="36">
                  <c:v>#N/A</c:v>
                </c:pt>
                <c:pt idx="37">
                  <c:v>1.3149171270718232E-2</c:v>
                </c:pt>
                <c:pt idx="38">
                  <c:v>4.8749886628170633E-2</c:v>
                </c:pt>
                <c:pt idx="39">
                  <c:v>0</c:v>
                </c:pt>
                <c:pt idx="40">
                  <c:v>0</c:v>
                </c:pt>
                <c:pt idx="41">
                  <c:v>4.5738464638323595E-2</c:v>
                </c:pt>
                <c:pt idx="42">
                  <c:v>#N/A</c:v>
                </c:pt>
                <c:pt idx="43">
                  <c:v>#N/A</c:v>
                </c:pt>
                <c:pt idx="44">
                  <c:v>#N/A</c:v>
                </c:pt>
                <c:pt idx="45">
                  <c:v>#N/A</c:v>
                </c:pt>
                <c:pt idx="46">
                  <c:v>#N/A</c:v>
                </c:pt>
                <c:pt idx="47">
                  <c:v>#N/A</c:v>
                </c:pt>
                <c:pt idx="48">
                  <c:v>#N/A</c:v>
                </c:pt>
                <c:pt idx="49">
                  <c:v>#N/A</c:v>
                </c:pt>
                <c:pt idx="50">
                  <c:v>#N/A</c:v>
                </c:pt>
                <c:pt idx="51">
                  <c:v>0.12177121771217712</c:v>
                </c:pt>
              </c:numCache>
            </c:numRef>
          </c:val>
          <c:extLst>
            <c:ext xmlns:c16="http://schemas.microsoft.com/office/drawing/2014/chart" uri="{C3380CC4-5D6E-409C-BE32-E72D297353CC}">
              <c16:uniqueId val="{00000003-03F4-40D1-8839-F5B3C00E3A02}"/>
            </c:ext>
          </c:extLst>
        </c:ser>
        <c:ser>
          <c:idx val="4"/>
          <c:order val="4"/>
          <c:tx>
            <c:strRef>
              <c:f>'Order Level Analysis'!$AF$7:$AF$8</c:f>
              <c:strCache>
                <c:ptCount val="1"/>
                <c:pt idx="0">
                  <c:v>NIGHT</c:v>
                </c:pt>
              </c:strCache>
            </c:strRef>
          </c:tx>
          <c:spPr>
            <a:solidFill>
              <a:schemeClr val="accent5"/>
            </a:solidFill>
            <a:ln>
              <a:noFill/>
            </a:ln>
            <a:effectLst/>
          </c:spPr>
          <c:invertIfNegative val="0"/>
          <c:cat>
            <c:strRef>
              <c:f>'Order Level Analysis'!$AA$9:$AA$60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Analysis'!$AF$9:$AF$60</c:f>
              <c:numCache>
                <c:formatCode>0.00%</c:formatCode>
                <c:ptCount val="52"/>
                <c:pt idx="0">
                  <c:v>0.10482654600301659</c:v>
                </c:pt>
                <c:pt idx="1">
                  <c:v>3.0567685589519649E-2</c:v>
                </c:pt>
                <c:pt idx="2">
                  <c:v>0</c:v>
                </c:pt>
                <c:pt idx="3">
                  <c:v>7.7162899454403744E-2</c:v>
                </c:pt>
                <c:pt idx="4">
                  <c:v>0</c:v>
                </c:pt>
                <c:pt idx="5">
                  <c:v>0.14225418164764733</c:v>
                </c:pt>
                <c:pt idx="6">
                  <c:v>6.6666666666666666E-2</c:v>
                </c:pt>
                <c:pt idx="7">
                  <c:v>#N/A</c:v>
                </c:pt>
                <c:pt idx="8">
                  <c:v>0</c:v>
                </c:pt>
                <c:pt idx="9">
                  <c:v>6.1355932203389828E-2</c:v>
                </c:pt>
                <c:pt idx="10">
                  <c:v>0</c:v>
                </c:pt>
                <c:pt idx="11">
                  <c:v>9.925719290278634E-3</c:v>
                </c:pt>
                <c:pt idx="12">
                  <c:v>0.29729729729729731</c:v>
                </c:pt>
                <c:pt idx="13">
                  <c:v>#N/A</c:v>
                </c:pt>
                <c:pt idx="14">
                  <c:v>6.8201243201243197E-2</c:v>
                </c:pt>
                <c:pt idx="15">
                  <c:v>3.32667997338656E-2</c:v>
                </c:pt>
                <c:pt idx="16">
                  <c:v>#N/A</c:v>
                </c:pt>
                <c:pt idx="17">
                  <c:v>6.7548550520686746E-3</c:v>
                </c:pt>
                <c:pt idx="18">
                  <c:v>1.8408941485864562E-2</c:v>
                </c:pt>
                <c:pt idx="19">
                  <c:v>#N/A</c:v>
                </c:pt>
                <c:pt idx="20">
                  <c:v>#N/A</c:v>
                </c:pt>
                <c:pt idx="21">
                  <c:v>#N/A</c:v>
                </c:pt>
                <c:pt idx="22">
                  <c:v>0.12422839506172839</c:v>
                </c:pt>
                <c:pt idx="23">
                  <c:v>0.1</c:v>
                </c:pt>
                <c:pt idx="24">
                  <c:v>#N/A</c:v>
                </c:pt>
                <c:pt idx="25">
                  <c:v>#N/A</c:v>
                </c:pt>
                <c:pt idx="26">
                  <c:v>9.896817638753122E-2</c:v>
                </c:pt>
                <c:pt idx="27">
                  <c:v>6.5186732007224579E-2</c:v>
                </c:pt>
                <c:pt idx="28">
                  <c:v>6.7632850241545889E-2</c:v>
                </c:pt>
                <c:pt idx="29">
                  <c:v>7.9720288269344797E-2</c:v>
                </c:pt>
                <c:pt idx="30">
                  <c:v>#N/A</c:v>
                </c:pt>
                <c:pt idx="31">
                  <c:v>0</c:v>
                </c:pt>
                <c:pt idx="32">
                  <c:v>0</c:v>
                </c:pt>
                <c:pt idx="33">
                  <c:v>#N/A</c:v>
                </c:pt>
                <c:pt idx="34">
                  <c:v>#N/A</c:v>
                </c:pt>
                <c:pt idx="35">
                  <c:v>1.9342359767891684E-2</c:v>
                </c:pt>
                <c:pt idx="36">
                  <c:v>0</c:v>
                </c:pt>
                <c:pt idx="37">
                  <c:v>3.0084982321195955E-2</c:v>
                </c:pt>
                <c:pt idx="38">
                  <c:v>4.6867878665113688E-2</c:v>
                </c:pt>
                <c:pt idx="39">
                  <c:v>0</c:v>
                </c:pt>
                <c:pt idx="40">
                  <c:v>#N/A</c:v>
                </c:pt>
                <c:pt idx="41">
                  <c:v>0.1241897848068447</c:v>
                </c:pt>
                <c:pt idx="42">
                  <c:v>0</c:v>
                </c:pt>
                <c:pt idx="43">
                  <c:v>#N/A</c:v>
                </c:pt>
                <c:pt idx="44">
                  <c:v>#N/A</c:v>
                </c:pt>
                <c:pt idx="45">
                  <c:v>2.3456790123456792E-2</c:v>
                </c:pt>
                <c:pt idx="46">
                  <c:v>7.0707070707070704E-2</c:v>
                </c:pt>
                <c:pt idx="47">
                  <c:v>#N/A</c:v>
                </c:pt>
                <c:pt idx="48">
                  <c:v>#N/A</c:v>
                </c:pt>
                <c:pt idx="49">
                  <c:v>#N/A</c:v>
                </c:pt>
                <c:pt idx="50">
                  <c:v>3.8095238095238099E-2</c:v>
                </c:pt>
                <c:pt idx="51">
                  <c:v>0</c:v>
                </c:pt>
              </c:numCache>
            </c:numRef>
          </c:val>
          <c:extLst>
            <c:ext xmlns:c16="http://schemas.microsoft.com/office/drawing/2014/chart" uri="{C3380CC4-5D6E-409C-BE32-E72D297353CC}">
              <c16:uniqueId val="{00000004-03F4-40D1-8839-F5B3C00E3A02}"/>
            </c:ext>
          </c:extLst>
        </c:ser>
        <c:dLbls>
          <c:showLegendKey val="0"/>
          <c:showVal val="0"/>
          <c:showCatName val="0"/>
          <c:showSerName val="0"/>
          <c:showPercent val="0"/>
          <c:showBubbleSize val="0"/>
        </c:dLbls>
        <c:gapWidth val="219"/>
        <c:overlap val="-27"/>
        <c:axId val="1475406800"/>
        <c:axId val="1476048080"/>
      </c:barChart>
      <c:catAx>
        <c:axId val="1475406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Drop</a:t>
                </a:r>
                <a:r>
                  <a:rPr lang="en-IN" baseline="0"/>
                  <a:t> Area Location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6048080"/>
        <c:crosses val="autoZero"/>
        <c:auto val="1"/>
        <c:lblAlgn val="ctr"/>
        <c:lblOffset val="100"/>
        <c:noMultiLvlLbl val="0"/>
      </c:catAx>
      <c:valAx>
        <c:axId val="1476048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Discount(%)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5406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(1).xlsx]Completeion Rate Analysis!PivotTable6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Completion</a:t>
            </a:r>
            <a:r>
              <a:rPr lang="en-IN" baseline="0"/>
              <a:t> Rate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'Completeion Rate Analysis'!$B$5:$B$6</c:f>
              <c:strCache>
                <c:ptCount val="1"/>
                <c:pt idx="0">
                  <c:v>AFTERNOON</c:v>
                </c:pt>
              </c:strCache>
            </c:strRef>
          </c:tx>
          <c:spPr>
            <a:solidFill>
              <a:schemeClr val="accent1"/>
            </a:solidFill>
            <a:ln>
              <a:noFill/>
            </a:ln>
            <a:effectLst/>
          </c:spPr>
          <c:invertIfNegative val="0"/>
          <c:cat>
            <c:strRef>
              <c:f>'Completeion Rate Analysis'!$A$7:$A$13</c:f>
              <c:strCache>
                <c:ptCount val="7"/>
                <c:pt idx="0">
                  <c:v>Sunday</c:v>
                </c:pt>
                <c:pt idx="1">
                  <c:v>Monday</c:v>
                </c:pt>
                <c:pt idx="2">
                  <c:v>Tuesday</c:v>
                </c:pt>
                <c:pt idx="3">
                  <c:v>Wednesday</c:v>
                </c:pt>
                <c:pt idx="4">
                  <c:v>Thursday</c:v>
                </c:pt>
                <c:pt idx="5">
                  <c:v>Friday</c:v>
                </c:pt>
                <c:pt idx="6">
                  <c:v>Saturday</c:v>
                </c:pt>
              </c:strCache>
            </c:strRef>
          </c:cat>
          <c:val>
            <c:numRef>
              <c:f>'Completeion Rate Analysis'!$B$7:$B$13</c:f>
              <c:numCache>
                <c:formatCode>0.00%</c:formatCode>
                <c:ptCount val="7"/>
                <c:pt idx="0">
                  <c:v>0.99896587383660806</c:v>
                </c:pt>
                <c:pt idx="1">
                  <c:v>0.99741602067183466</c:v>
                </c:pt>
                <c:pt idx="2">
                  <c:v>0.99349804941482445</c:v>
                </c:pt>
                <c:pt idx="3">
                  <c:v>0.99642004773269688</c:v>
                </c:pt>
                <c:pt idx="4">
                  <c:v>0.99875930521091816</c:v>
                </c:pt>
                <c:pt idx="5">
                  <c:v>0.99769053117782913</c:v>
                </c:pt>
                <c:pt idx="6">
                  <c:v>0.99889380530973448</c:v>
                </c:pt>
              </c:numCache>
            </c:numRef>
          </c:val>
          <c:extLst>
            <c:ext xmlns:c16="http://schemas.microsoft.com/office/drawing/2014/chart" uri="{C3380CC4-5D6E-409C-BE32-E72D297353CC}">
              <c16:uniqueId val="{00000000-CBE7-43B2-8305-21D631CE8EBC}"/>
            </c:ext>
          </c:extLst>
        </c:ser>
        <c:ser>
          <c:idx val="1"/>
          <c:order val="1"/>
          <c:tx>
            <c:strRef>
              <c:f>'Completeion Rate Analysis'!$C$5:$C$6</c:f>
              <c:strCache>
                <c:ptCount val="1"/>
                <c:pt idx="0">
                  <c:v>EVENING</c:v>
                </c:pt>
              </c:strCache>
            </c:strRef>
          </c:tx>
          <c:spPr>
            <a:solidFill>
              <a:schemeClr val="accent2"/>
            </a:solidFill>
            <a:ln>
              <a:noFill/>
            </a:ln>
            <a:effectLst/>
          </c:spPr>
          <c:invertIfNegative val="0"/>
          <c:cat>
            <c:strRef>
              <c:f>'Completeion Rate Analysis'!$A$7:$A$13</c:f>
              <c:strCache>
                <c:ptCount val="7"/>
                <c:pt idx="0">
                  <c:v>Sunday</c:v>
                </c:pt>
                <c:pt idx="1">
                  <c:v>Monday</c:v>
                </c:pt>
                <c:pt idx="2">
                  <c:v>Tuesday</c:v>
                </c:pt>
                <c:pt idx="3">
                  <c:v>Wednesday</c:v>
                </c:pt>
                <c:pt idx="4">
                  <c:v>Thursday</c:v>
                </c:pt>
                <c:pt idx="5">
                  <c:v>Friday</c:v>
                </c:pt>
                <c:pt idx="6">
                  <c:v>Saturday</c:v>
                </c:pt>
              </c:strCache>
            </c:strRef>
          </c:cat>
          <c:val>
            <c:numRef>
              <c:f>'Completeion Rate Analysis'!$C$7:$C$13</c:f>
              <c:numCache>
                <c:formatCode>0.00%</c:formatCode>
                <c:ptCount val="7"/>
                <c:pt idx="0">
                  <c:v>1</c:v>
                </c:pt>
                <c:pt idx="1">
                  <c:v>0.99845916795069334</c:v>
                </c:pt>
                <c:pt idx="2">
                  <c:v>0.99694656488549616</c:v>
                </c:pt>
                <c:pt idx="3">
                  <c:v>0.99687010954616584</c:v>
                </c:pt>
                <c:pt idx="4">
                  <c:v>0.99850523168908822</c:v>
                </c:pt>
                <c:pt idx="5">
                  <c:v>0.99572039942938662</c:v>
                </c:pt>
                <c:pt idx="6">
                  <c:v>0.9929775280898876</c:v>
                </c:pt>
              </c:numCache>
            </c:numRef>
          </c:val>
          <c:extLst>
            <c:ext xmlns:c16="http://schemas.microsoft.com/office/drawing/2014/chart" uri="{C3380CC4-5D6E-409C-BE32-E72D297353CC}">
              <c16:uniqueId val="{00000001-CBE7-43B2-8305-21D631CE8EBC}"/>
            </c:ext>
          </c:extLst>
        </c:ser>
        <c:ser>
          <c:idx val="2"/>
          <c:order val="2"/>
          <c:tx>
            <c:strRef>
              <c:f>'Completeion Rate Analysis'!$D$5:$D$6</c:f>
              <c:strCache>
                <c:ptCount val="1"/>
                <c:pt idx="0">
                  <c:v>LATE NIGHT</c:v>
                </c:pt>
              </c:strCache>
            </c:strRef>
          </c:tx>
          <c:spPr>
            <a:solidFill>
              <a:schemeClr val="accent3"/>
            </a:solidFill>
            <a:ln>
              <a:noFill/>
            </a:ln>
            <a:effectLst/>
          </c:spPr>
          <c:invertIfNegative val="0"/>
          <c:cat>
            <c:strRef>
              <c:f>'Completeion Rate Analysis'!$A$7:$A$13</c:f>
              <c:strCache>
                <c:ptCount val="7"/>
                <c:pt idx="0">
                  <c:v>Sunday</c:v>
                </c:pt>
                <c:pt idx="1">
                  <c:v>Monday</c:v>
                </c:pt>
                <c:pt idx="2">
                  <c:v>Tuesday</c:v>
                </c:pt>
                <c:pt idx="3">
                  <c:v>Wednesday</c:v>
                </c:pt>
                <c:pt idx="4">
                  <c:v>Thursday</c:v>
                </c:pt>
                <c:pt idx="5">
                  <c:v>Friday</c:v>
                </c:pt>
                <c:pt idx="6">
                  <c:v>Saturday</c:v>
                </c:pt>
              </c:strCache>
            </c:strRef>
          </c:cat>
          <c:val>
            <c:numRef>
              <c:f>'Completeion Rate Analysis'!$D$7:$D$13</c:f>
              <c:numCache>
                <c:formatCode>0.00%</c:formatCode>
                <c:ptCount val="7"/>
                <c:pt idx="0">
                  <c:v>0.99632352941176472</c:v>
                </c:pt>
                <c:pt idx="1">
                  <c:v>0.9907407407407407</c:v>
                </c:pt>
                <c:pt idx="2">
                  <c:v>0.98941798941798942</c:v>
                </c:pt>
                <c:pt idx="3">
                  <c:v>1</c:v>
                </c:pt>
                <c:pt idx="4">
                  <c:v>0.99514563106796117</c:v>
                </c:pt>
                <c:pt idx="5">
                  <c:v>0.9919028340080972</c:v>
                </c:pt>
                <c:pt idx="6">
                  <c:v>0.9920948616600791</c:v>
                </c:pt>
              </c:numCache>
            </c:numRef>
          </c:val>
          <c:extLst>
            <c:ext xmlns:c16="http://schemas.microsoft.com/office/drawing/2014/chart" uri="{C3380CC4-5D6E-409C-BE32-E72D297353CC}">
              <c16:uniqueId val="{00000002-CBE7-43B2-8305-21D631CE8EBC}"/>
            </c:ext>
          </c:extLst>
        </c:ser>
        <c:ser>
          <c:idx val="3"/>
          <c:order val="3"/>
          <c:tx>
            <c:strRef>
              <c:f>'Completeion Rate Analysis'!$E$5:$E$6</c:f>
              <c:strCache>
                <c:ptCount val="1"/>
                <c:pt idx="0">
                  <c:v>MORNING</c:v>
                </c:pt>
              </c:strCache>
            </c:strRef>
          </c:tx>
          <c:spPr>
            <a:solidFill>
              <a:schemeClr val="accent4"/>
            </a:solidFill>
            <a:ln>
              <a:noFill/>
            </a:ln>
            <a:effectLst/>
          </c:spPr>
          <c:invertIfNegative val="0"/>
          <c:cat>
            <c:strRef>
              <c:f>'Completeion Rate Analysis'!$A$7:$A$13</c:f>
              <c:strCache>
                <c:ptCount val="7"/>
                <c:pt idx="0">
                  <c:v>Sunday</c:v>
                </c:pt>
                <c:pt idx="1">
                  <c:v>Monday</c:v>
                </c:pt>
                <c:pt idx="2">
                  <c:v>Tuesday</c:v>
                </c:pt>
                <c:pt idx="3">
                  <c:v>Wednesday</c:v>
                </c:pt>
                <c:pt idx="4">
                  <c:v>Thursday</c:v>
                </c:pt>
                <c:pt idx="5">
                  <c:v>Friday</c:v>
                </c:pt>
                <c:pt idx="6">
                  <c:v>Saturday</c:v>
                </c:pt>
              </c:strCache>
            </c:strRef>
          </c:cat>
          <c:val>
            <c:numRef>
              <c:f>'Completeion Rate Analysis'!$E$7:$E$13</c:f>
              <c:numCache>
                <c:formatCode>0.00%</c:formatCode>
                <c:ptCount val="7"/>
                <c:pt idx="0">
                  <c:v>0.99764982373678024</c:v>
                </c:pt>
                <c:pt idx="1">
                  <c:v>0.99859353023909991</c:v>
                </c:pt>
                <c:pt idx="2">
                  <c:v>0.99736842105263157</c:v>
                </c:pt>
                <c:pt idx="3">
                  <c:v>0.99482535575679176</c:v>
                </c:pt>
                <c:pt idx="4">
                  <c:v>0.99358151476251599</c:v>
                </c:pt>
                <c:pt idx="5">
                  <c:v>0.98652291105121293</c:v>
                </c:pt>
                <c:pt idx="6">
                  <c:v>0.99741267787839583</c:v>
                </c:pt>
              </c:numCache>
            </c:numRef>
          </c:val>
          <c:extLst>
            <c:ext xmlns:c16="http://schemas.microsoft.com/office/drawing/2014/chart" uri="{C3380CC4-5D6E-409C-BE32-E72D297353CC}">
              <c16:uniqueId val="{00000003-CBE7-43B2-8305-21D631CE8EBC}"/>
            </c:ext>
          </c:extLst>
        </c:ser>
        <c:ser>
          <c:idx val="4"/>
          <c:order val="4"/>
          <c:tx>
            <c:strRef>
              <c:f>'Completeion Rate Analysis'!$F$5:$F$6</c:f>
              <c:strCache>
                <c:ptCount val="1"/>
                <c:pt idx="0">
                  <c:v>NIGHT</c:v>
                </c:pt>
              </c:strCache>
            </c:strRef>
          </c:tx>
          <c:spPr>
            <a:solidFill>
              <a:schemeClr val="accent5"/>
            </a:solidFill>
            <a:ln>
              <a:noFill/>
            </a:ln>
            <a:effectLst/>
          </c:spPr>
          <c:invertIfNegative val="0"/>
          <c:cat>
            <c:strRef>
              <c:f>'Completeion Rate Analysis'!$A$7:$A$13</c:f>
              <c:strCache>
                <c:ptCount val="7"/>
                <c:pt idx="0">
                  <c:v>Sunday</c:v>
                </c:pt>
                <c:pt idx="1">
                  <c:v>Monday</c:v>
                </c:pt>
                <c:pt idx="2">
                  <c:v>Tuesday</c:v>
                </c:pt>
                <c:pt idx="3">
                  <c:v>Wednesday</c:v>
                </c:pt>
                <c:pt idx="4">
                  <c:v>Thursday</c:v>
                </c:pt>
                <c:pt idx="5">
                  <c:v>Friday</c:v>
                </c:pt>
                <c:pt idx="6">
                  <c:v>Saturday</c:v>
                </c:pt>
              </c:strCache>
            </c:strRef>
          </c:cat>
          <c:val>
            <c:numRef>
              <c:f>'Completeion Rate Analysis'!$F$7:$F$13</c:f>
              <c:numCache>
                <c:formatCode>0.00%</c:formatCode>
                <c:ptCount val="7"/>
                <c:pt idx="0">
                  <c:v>0.99865771812080539</c:v>
                </c:pt>
                <c:pt idx="1">
                  <c:v>0.99724517906336085</c:v>
                </c:pt>
                <c:pt idx="2">
                  <c:v>0.99581589958159</c:v>
                </c:pt>
                <c:pt idx="3">
                  <c:v>0.98997134670487108</c:v>
                </c:pt>
                <c:pt idx="4">
                  <c:v>0.99622641509433962</c:v>
                </c:pt>
                <c:pt idx="5">
                  <c:v>0.99351491569390404</c:v>
                </c:pt>
                <c:pt idx="6">
                  <c:v>0.97886393659180981</c:v>
                </c:pt>
              </c:numCache>
            </c:numRef>
          </c:val>
          <c:extLst>
            <c:ext xmlns:c16="http://schemas.microsoft.com/office/drawing/2014/chart" uri="{C3380CC4-5D6E-409C-BE32-E72D297353CC}">
              <c16:uniqueId val="{00000004-CBE7-43B2-8305-21D631CE8EBC}"/>
            </c:ext>
          </c:extLst>
        </c:ser>
        <c:dLbls>
          <c:showLegendKey val="0"/>
          <c:showVal val="0"/>
          <c:showCatName val="0"/>
          <c:showSerName val="0"/>
          <c:showPercent val="0"/>
          <c:showBubbleSize val="0"/>
        </c:dLbls>
        <c:gapWidth val="219"/>
        <c:overlap val="-27"/>
        <c:axId val="1953768159"/>
        <c:axId val="1732471359"/>
      </c:barChart>
      <c:catAx>
        <c:axId val="1953768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471359"/>
        <c:crosses val="autoZero"/>
        <c:auto val="1"/>
        <c:lblAlgn val="ctr"/>
        <c:lblOffset val="100"/>
        <c:noMultiLvlLbl val="0"/>
      </c:catAx>
      <c:valAx>
        <c:axId val="173247135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3768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(1).xlsx]Completeion Rate Analysis!PivotTable1</c:name>
    <c:fmtId val="6"/>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Completion</a:t>
            </a:r>
            <a:r>
              <a:rPr lang="en-US" baseline="0" dirty="0"/>
              <a:t> rate</a:t>
            </a:r>
            <a:endParaRPr lang="en-US" dirty="0"/>
          </a:p>
        </c:rich>
      </c:tx>
      <c:layout>
        <c:manualLayout>
          <c:xMode val="edge"/>
          <c:yMode val="edge"/>
          <c:x val="0.38487916855711213"/>
          <c:y val="1.027509753252028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'Completeion Rate Analysis'!$M$5</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'Completeion Rate Analysis'!$L$6:$L$57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'Completeion Rate Analysis'!$M$6:$M$57</c:f>
              <c:numCache>
                <c:formatCode>0.00%</c:formatCode>
                <c:ptCount val="52"/>
                <c:pt idx="0">
                  <c:v>1</c:v>
                </c:pt>
                <c:pt idx="1">
                  <c:v>1</c:v>
                </c:pt>
                <c:pt idx="2">
                  <c:v>1</c:v>
                </c:pt>
                <c:pt idx="3">
                  <c:v>1</c:v>
                </c:pt>
                <c:pt idx="4">
                  <c:v>1</c:v>
                </c:pt>
                <c:pt idx="5">
                  <c:v>1</c:v>
                </c:pt>
                <c:pt idx="6">
                  <c:v>1</c:v>
                </c:pt>
                <c:pt idx="7">
                  <c:v>1</c:v>
                </c:pt>
                <c:pt idx="8">
                  <c:v>0.5</c:v>
                </c:pt>
                <c:pt idx="9">
                  <c:v>0.9925373134328358</c:v>
                </c:pt>
                <c:pt idx="10">
                  <c:v>1</c:v>
                </c:pt>
                <c:pt idx="11">
                  <c:v>1</c:v>
                </c:pt>
                <c:pt idx="12">
                  <c:v>1</c:v>
                </c:pt>
                <c:pt idx="13">
                  <c:v>1</c:v>
                </c:pt>
                <c:pt idx="14">
                  <c:v>0.99274047186932846</c:v>
                </c:pt>
                <c:pt idx="15">
                  <c:v>0.98076923076923073</c:v>
                </c:pt>
                <c:pt idx="16">
                  <c:v>1</c:v>
                </c:pt>
                <c:pt idx="17">
                  <c:v>0.97142857142857142</c:v>
                </c:pt>
                <c:pt idx="18">
                  <c:v>1</c:v>
                </c:pt>
                <c:pt idx="19">
                  <c:v>1</c:v>
                </c:pt>
                <c:pt idx="20">
                  <c:v>0</c:v>
                </c:pt>
                <c:pt idx="21">
                  <c:v>1</c:v>
                </c:pt>
                <c:pt idx="22">
                  <c:v>1</c:v>
                </c:pt>
                <c:pt idx="23">
                  <c:v>1</c:v>
                </c:pt>
                <c:pt idx="24">
                  <c:v>0.75</c:v>
                </c:pt>
                <c:pt idx="25">
                  <c:v>1</c:v>
                </c:pt>
                <c:pt idx="26">
                  <c:v>0.99694423223834994</c:v>
                </c:pt>
                <c:pt idx="27">
                  <c:v>0.9960401098550169</c:v>
                </c:pt>
                <c:pt idx="28">
                  <c:v>0.875</c:v>
                </c:pt>
                <c:pt idx="29">
                  <c:v>0.99594526102382164</c:v>
                </c:pt>
                <c:pt idx="30">
                  <c:v>1</c:v>
                </c:pt>
                <c:pt idx="31">
                  <c:v>1</c:v>
                </c:pt>
                <c:pt idx="32">
                  <c:v>1</c:v>
                </c:pt>
                <c:pt idx="33">
                  <c:v>1</c:v>
                </c:pt>
                <c:pt idx="34">
                  <c:v>1</c:v>
                </c:pt>
                <c:pt idx="35">
                  <c:v>1</c:v>
                </c:pt>
                <c:pt idx="36">
                  <c:v>1</c:v>
                </c:pt>
                <c:pt idx="37">
                  <c:v>0.99375000000000002</c:v>
                </c:pt>
                <c:pt idx="38">
                  <c:v>0.99420849420849422</c:v>
                </c:pt>
                <c:pt idx="39">
                  <c:v>1</c:v>
                </c:pt>
                <c:pt idx="40">
                  <c:v>1</c:v>
                </c:pt>
                <c:pt idx="41">
                  <c:v>0.98750000000000004</c:v>
                </c:pt>
                <c:pt idx="42">
                  <c:v>0.66666666666666663</c:v>
                </c:pt>
                <c:pt idx="43">
                  <c:v>1</c:v>
                </c:pt>
                <c:pt idx="44">
                  <c:v>1</c:v>
                </c:pt>
                <c:pt idx="45">
                  <c:v>1</c:v>
                </c:pt>
                <c:pt idx="46">
                  <c:v>1</c:v>
                </c:pt>
                <c:pt idx="47">
                  <c:v>1</c:v>
                </c:pt>
                <c:pt idx="48">
                  <c:v>0.8571428571428571</c:v>
                </c:pt>
                <c:pt idx="49">
                  <c:v>0</c:v>
                </c:pt>
                <c:pt idx="50">
                  <c:v>1</c:v>
                </c:pt>
                <c:pt idx="51">
                  <c:v>1</c:v>
                </c:pt>
              </c:numCache>
            </c:numRef>
          </c:val>
          <c:extLst>
            <c:ext xmlns:c16="http://schemas.microsoft.com/office/drawing/2014/chart" uri="{C3380CC4-5D6E-409C-BE32-E72D297353CC}">
              <c16:uniqueId val="{00000000-797C-42E1-BE07-46A3B0607CBC}"/>
            </c:ext>
          </c:extLst>
        </c:ser>
        <c:dLbls>
          <c:dLblPos val="outEnd"/>
          <c:showLegendKey val="0"/>
          <c:showVal val="1"/>
          <c:showCatName val="0"/>
          <c:showSerName val="0"/>
          <c:showPercent val="0"/>
          <c:showBubbleSize val="0"/>
        </c:dLbls>
        <c:gapWidth val="444"/>
        <c:overlap val="-90"/>
        <c:axId val="2134862031"/>
        <c:axId val="2124457599"/>
      </c:barChart>
      <c:catAx>
        <c:axId val="2134862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Drop Area Location</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124457599"/>
        <c:crosses val="autoZero"/>
        <c:auto val="1"/>
        <c:lblAlgn val="ctr"/>
        <c:lblOffset val="100"/>
        <c:noMultiLvlLbl val="0"/>
      </c:catAx>
      <c:valAx>
        <c:axId val="2124457599"/>
        <c:scaling>
          <c:orientation val="minMax"/>
        </c:scaling>
        <c:delete val="1"/>
        <c:axPos val="l"/>
        <c:numFmt formatCode="0.00%" sourceLinked="1"/>
        <c:majorTickMark val="none"/>
        <c:minorTickMark val="none"/>
        <c:tickLblPos val="nextTo"/>
        <c:crossAx val="2134862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(1).xlsx]Completeion Rate Analysis!PivotTable2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Completion</a:t>
            </a:r>
            <a:r>
              <a:rPr lang="en-IN" baseline="0"/>
              <a:t>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'Completeion Rate Analysis'!$Q$5</c:f>
              <c:strCache>
                <c:ptCount val="1"/>
                <c:pt idx="0">
                  <c:v>Total</c:v>
                </c:pt>
              </c:strCache>
            </c:strRef>
          </c:tx>
          <c:spPr>
            <a:solidFill>
              <a:schemeClr val="accent1"/>
            </a:solidFill>
            <a:ln>
              <a:noFill/>
            </a:ln>
            <a:effectLst/>
          </c:spPr>
          <c:invertIfNegative val="0"/>
          <c:cat>
            <c:strRef>
              <c:f>'Completeion Rate Analysis'!$P$6:$P$30</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'Completeion Rate Analysis'!$Q$6:$Q$30</c:f>
              <c:numCache>
                <c:formatCode>0.00%</c:formatCode>
                <c:ptCount val="25"/>
                <c:pt idx="0">
                  <c:v>0.99265924698081931</c:v>
                </c:pt>
                <c:pt idx="1">
                  <c:v>0.99727520435967298</c:v>
                </c:pt>
                <c:pt idx="2">
                  <c:v>0.99407915238392019</c:v>
                </c:pt>
                <c:pt idx="3">
                  <c:v>0.99557165861513686</c:v>
                </c:pt>
                <c:pt idx="4">
                  <c:v>0.99751984126984128</c:v>
                </c:pt>
                <c:pt idx="5">
                  <c:v>0.99397186872069654</c:v>
                </c:pt>
                <c:pt idx="6">
                  <c:v>0.99662447257383968</c:v>
                </c:pt>
                <c:pt idx="7">
                  <c:v>0.99785407725321884</c:v>
                </c:pt>
                <c:pt idx="8">
                  <c:v>0.99460916442048519</c:v>
                </c:pt>
                <c:pt idx="9">
                  <c:v>0.9981718464351006</c:v>
                </c:pt>
                <c:pt idx="10">
                  <c:v>0.99334811529933487</c:v>
                </c:pt>
                <c:pt idx="11">
                  <c:v>1</c:v>
                </c:pt>
                <c:pt idx="12">
                  <c:v>1</c:v>
                </c:pt>
                <c:pt idx="13">
                  <c:v>0.99567099567099571</c:v>
                </c:pt>
                <c:pt idx="14">
                  <c:v>1</c:v>
                </c:pt>
                <c:pt idx="15">
                  <c:v>0.99248120300751874</c:v>
                </c:pt>
                <c:pt idx="16">
                  <c:v>1</c:v>
                </c:pt>
                <c:pt idx="17">
                  <c:v>1</c:v>
                </c:pt>
                <c:pt idx="18">
                  <c:v>1</c:v>
                </c:pt>
                <c:pt idx="19">
                  <c:v>1</c:v>
                </c:pt>
                <c:pt idx="20">
                  <c:v>1</c:v>
                </c:pt>
                <c:pt idx="21">
                  <c:v>1</c:v>
                </c:pt>
                <c:pt idx="22">
                  <c:v>1</c:v>
                </c:pt>
                <c:pt idx="23">
                  <c:v>1</c:v>
                </c:pt>
                <c:pt idx="24">
                  <c:v>1</c:v>
                </c:pt>
              </c:numCache>
            </c:numRef>
          </c:val>
          <c:extLst>
            <c:ext xmlns:c16="http://schemas.microsoft.com/office/drawing/2014/chart" uri="{C3380CC4-5D6E-409C-BE32-E72D297353CC}">
              <c16:uniqueId val="{00000000-5C81-4C78-AE32-6474E3B8766A}"/>
            </c:ext>
          </c:extLst>
        </c:ser>
        <c:dLbls>
          <c:showLegendKey val="0"/>
          <c:showVal val="0"/>
          <c:showCatName val="0"/>
          <c:showSerName val="0"/>
          <c:showPercent val="0"/>
          <c:showBubbleSize val="0"/>
        </c:dLbls>
        <c:gapWidth val="219"/>
        <c:overlap val="-27"/>
        <c:axId val="2134860591"/>
        <c:axId val="792848607"/>
      </c:barChart>
      <c:catAx>
        <c:axId val="2134860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Products Ordered</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2848607"/>
        <c:crosses val="autoZero"/>
        <c:auto val="1"/>
        <c:lblAlgn val="ctr"/>
        <c:lblOffset val="100"/>
        <c:noMultiLvlLbl val="0"/>
      </c:catAx>
      <c:valAx>
        <c:axId val="7928486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860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Analysis!PivotTable5</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Completion Rate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Level Analysis'!$A$6:$A$11</c:f>
              <c:strCache>
                <c:ptCount val="6"/>
                <c:pt idx="0">
                  <c:v>Facebook</c:v>
                </c:pt>
                <c:pt idx="1">
                  <c:v>Google</c:v>
                </c:pt>
                <c:pt idx="2">
                  <c:v>Instagram</c:v>
                </c:pt>
                <c:pt idx="3">
                  <c:v>Offline Campaign</c:v>
                </c:pt>
                <c:pt idx="4">
                  <c:v>Organic</c:v>
                </c:pt>
                <c:pt idx="5">
                  <c:v>Snapchat</c:v>
                </c:pt>
              </c:strCache>
            </c:strRef>
          </c:cat>
          <c:val>
            <c:numRef>
              <c:f>'Customer Level Analysis'!$B$6:$B$11</c:f>
              <c:numCache>
                <c:formatCode>0.00%</c:formatCode>
                <c:ptCount val="6"/>
                <c:pt idx="0">
                  <c:v>0.99579831932773111</c:v>
                </c:pt>
                <c:pt idx="1">
                  <c:v>0.99551234106207931</c:v>
                </c:pt>
                <c:pt idx="2">
                  <c:v>0.99461206896551724</c:v>
                </c:pt>
                <c:pt idx="3">
                  <c:v>0.99440950384346616</c:v>
                </c:pt>
                <c:pt idx="4">
                  <c:v>0.99625748502994016</c:v>
                </c:pt>
                <c:pt idx="5">
                  <c:v>0.99565389174239427</c:v>
                </c:pt>
              </c:numCache>
            </c:numRef>
          </c:val>
          <c:extLst>
            <c:ext xmlns:c16="http://schemas.microsoft.com/office/drawing/2014/chart" uri="{C3380CC4-5D6E-409C-BE32-E72D297353CC}">
              <c16:uniqueId val="{00000000-0310-457A-AE95-206F96953498}"/>
            </c:ext>
          </c:extLst>
        </c:ser>
        <c:dLbls>
          <c:dLblPos val="outEnd"/>
          <c:showLegendKey val="0"/>
          <c:showVal val="1"/>
          <c:showCatName val="0"/>
          <c:showSerName val="0"/>
          <c:showPercent val="0"/>
          <c:showBubbleSize val="0"/>
        </c:dLbls>
        <c:gapWidth val="100"/>
        <c:overlap val="-24"/>
        <c:axId val="2134852911"/>
        <c:axId val="792823807"/>
      </c:barChart>
      <c:catAx>
        <c:axId val="213485291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Source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2823807"/>
        <c:crosses val="autoZero"/>
        <c:auto val="1"/>
        <c:lblAlgn val="ctr"/>
        <c:lblOffset val="100"/>
        <c:noMultiLvlLbl val="0"/>
      </c:catAx>
      <c:valAx>
        <c:axId val="7928238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4852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4C43-7165-A4F5-7FDF-67BE4EB145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3C9F64-D452-FD85-F0DD-31D629E31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8FB94A-E93C-B166-AF1B-7EECCE996A08}"/>
              </a:ext>
            </a:extLst>
          </p:cNvPr>
          <p:cNvSpPr>
            <a:spLocks noGrp="1"/>
          </p:cNvSpPr>
          <p:nvPr>
            <p:ph type="dt" sz="half" idx="10"/>
          </p:nvPr>
        </p:nvSpPr>
        <p:spPr/>
        <p:txBody>
          <a:bodyPr/>
          <a:lstStyle/>
          <a:p>
            <a:fld id="{9E016143-E03C-4CFD-AFDC-14E5BDEA754C}" type="datetimeFigureOut">
              <a:rPr lang="en-US" smtClean="0"/>
              <a:t>9/2/2024</a:t>
            </a:fld>
            <a:endParaRPr lang="en-US" dirty="0"/>
          </a:p>
        </p:txBody>
      </p:sp>
      <p:sp>
        <p:nvSpPr>
          <p:cNvPr id="5" name="Footer Placeholder 4">
            <a:extLst>
              <a:ext uri="{FF2B5EF4-FFF2-40B4-BE49-F238E27FC236}">
                <a16:creationId xmlns:a16="http://schemas.microsoft.com/office/drawing/2014/main" id="{C7781505-32CF-78EE-77C7-E95AF6CC63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C2A7E5-D0FC-776B-1D45-5DC8D9D9D2D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760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08BF-AD9E-A090-BC9D-28B089BD10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A13FE9-38D6-984F-18D0-3C72779C1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FB0BC-DFC2-E16B-CBBC-1286B768F600}"/>
              </a:ext>
            </a:extLst>
          </p:cNvPr>
          <p:cNvSpPr>
            <a:spLocks noGrp="1"/>
          </p:cNvSpPr>
          <p:nvPr>
            <p:ph type="dt" sz="half" idx="10"/>
          </p:nvPr>
        </p:nvSpPr>
        <p:spPr/>
        <p:txBody>
          <a:bodyPr/>
          <a:lstStyle/>
          <a:p>
            <a:fld id="{C033E54A-A8CA-48C1-9504-691B58049D29}" type="datetimeFigureOut">
              <a:rPr lang="en-US" smtClean="0"/>
              <a:t>9/2/2024</a:t>
            </a:fld>
            <a:endParaRPr lang="en-US" dirty="0"/>
          </a:p>
        </p:txBody>
      </p:sp>
      <p:sp>
        <p:nvSpPr>
          <p:cNvPr id="5" name="Footer Placeholder 4">
            <a:extLst>
              <a:ext uri="{FF2B5EF4-FFF2-40B4-BE49-F238E27FC236}">
                <a16:creationId xmlns:a16="http://schemas.microsoft.com/office/drawing/2014/main" id="{7F4C4377-0C70-69A7-56F8-EF03341BAE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838287-FFD5-EB23-A7AA-94368AD7A9C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335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1154D1-65DE-22EC-4AC3-55E6FA6D3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DCB91A-2085-0D95-7C5C-25F25C0A6D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28862-4E2D-721C-920A-A081B8974633}"/>
              </a:ext>
            </a:extLst>
          </p:cNvPr>
          <p:cNvSpPr>
            <a:spLocks noGrp="1"/>
          </p:cNvSpPr>
          <p:nvPr>
            <p:ph type="dt" sz="half" idx="10"/>
          </p:nvPr>
        </p:nvSpPr>
        <p:spPr/>
        <p:txBody>
          <a:bodyPr/>
          <a:lstStyle/>
          <a:p>
            <a:fld id="{B5F6C806-BBF7-471C-9527-881CE2266695}" type="datetimeFigureOut">
              <a:rPr lang="en-US" smtClean="0"/>
              <a:t>9/2/2024</a:t>
            </a:fld>
            <a:endParaRPr lang="en-US" dirty="0"/>
          </a:p>
        </p:txBody>
      </p:sp>
      <p:sp>
        <p:nvSpPr>
          <p:cNvPr id="5" name="Footer Placeholder 4">
            <a:extLst>
              <a:ext uri="{FF2B5EF4-FFF2-40B4-BE49-F238E27FC236}">
                <a16:creationId xmlns:a16="http://schemas.microsoft.com/office/drawing/2014/main" id="{816702DD-3DB9-F042-F21C-7A4D471A98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F367CA-E185-4294-049A-4C95EFDDC47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950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12DD-9F82-836C-2FA7-973519E19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008605-A2B4-DA90-07D1-DE068F100A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D90C9D-E355-CCBF-D843-23383F84526F}"/>
              </a:ext>
            </a:extLst>
          </p:cNvPr>
          <p:cNvSpPr>
            <a:spLocks noGrp="1"/>
          </p:cNvSpPr>
          <p:nvPr>
            <p:ph type="dt" sz="half" idx="10"/>
          </p:nvPr>
        </p:nvSpPr>
        <p:spPr/>
        <p:txBody>
          <a:bodyPr/>
          <a:lstStyle/>
          <a:p>
            <a:fld id="{78C94063-DF36-4330-A365-08DA1FA5B7D6}" type="datetimeFigureOut">
              <a:rPr lang="en-US" smtClean="0"/>
              <a:t>9/2/2024</a:t>
            </a:fld>
            <a:endParaRPr lang="en-US" dirty="0"/>
          </a:p>
        </p:txBody>
      </p:sp>
      <p:sp>
        <p:nvSpPr>
          <p:cNvPr id="5" name="Footer Placeholder 4">
            <a:extLst>
              <a:ext uri="{FF2B5EF4-FFF2-40B4-BE49-F238E27FC236}">
                <a16:creationId xmlns:a16="http://schemas.microsoft.com/office/drawing/2014/main" id="{2A453646-E21B-2293-118E-852301FBDE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E21B6F-0ACD-9244-DDE2-4053A80A327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948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631B-4610-E76E-37C5-1D4683DEC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67F98D-1513-268C-78D9-D4D2519BE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FD265-6BAE-085D-C43C-3655A6B65616}"/>
              </a:ext>
            </a:extLst>
          </p:cNvPr>
          <p:cNvSpPr>
            <a:spLocks noGrp="1"/>
          </p:cNvSpPr>
          <p:nvPr>
            <p:ph type="dt" sz="half" idx="10"/>
          </p:nvPr>
        </p:nvSpPr>
        <p:spPr/>
        <p:txBody>
          <a:bodyPr/>
          <a:lstStyle/>
          <a:p>
            <a:fld id="{908A7C6C-0F39-4D70-8E8D-FE5B9C95FA73}" type="datetimeFigureOut">
              <a:rPr lang="en-US" smtClean="0"/>
              <a:t>9/2/2024</a:t>
            </a:fld>
            <a:endParaRPr lang="en-US" dirty="0"/>
          </a:p>
        </p:txBody>
      </p:sp>
      <p:sp>
        <p:nvSpPr>
          <p:cNvPr id="5" name="Footer Placeholder 4">
            <a:extLst>
              <a:ext uri="{FF2B5EF4-FFF2-40B4-BE49-F238E27FC236}">
                <a16:creationId xmlns:a16="http://schemas.microsoft.com/office/drawing/2014/main" id="{F3F2B896-C19B-E974-2E88-02B84B3792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482FBB-F7CA-B3B4-B53A-5573BF246BA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063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BA5E-ADDD-B187-02BA-1181DAD45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0D3BCD-D221-49B1-D396-B42FE9F82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CE5ED5-E8F7-D786-3126-E096EBC6D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5AFF8B-A7AC-5EC7-37FA-532195533235}"/>
              </a:ext>
            </a:extLst>
          </p:cNvPr>
          <p:cNvSpPr>
            <a:spLocks noGrp="1"/>
          </p:cNvSpPr>
          <p:nvPr>
            <p:ph type="dt" sz="half" idx="10"/>
          </p:nvPr>
        </p:nvSpPr>
        <p:spPr/>
        <p:txBody>
          <a:bodyPr/>
          <a:lstStyle/>
          <a:p>
            <a:fld id="{DFCFA4AC-08CC-42CE-BD01-C191750A04EC}" type="datetimeFigureOut">
              <a:rPr lang="en-US" smtClean="0"/>
              <a:t>9/2/2024</a:t>
            </a:fld>
            <a:endParaRPr lang="en-US" dirty="0"/>
          </a:p>
        </p:txBody>
      </p:sp>
      <p:sp>
        <p:nvSpPr>
          <p:cNvPr id="6" name="Footer Placeholder 5">
            <a:extLst>
              <a:ext uri="{FF2B5EF4-FFF2-40B4-BE49-F238E27FC236}">
                <a16:creationId xmlns:a16="http://schemas.microsoft.com/office/drawing/2014/main" id="{BABB4599-741C-A080-BE8D-701EA3D430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A25BBC-3E94-8D8B-7631-B6147F000F3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180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B6A5-CEEB-DDC3-862E-664414573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E2EE7-F91C-510D-1536-B002EC5DE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182440-61E2-B76F-C179-CBCFF6E46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F561A0-37BE-0A21-80B0-354A8D8A4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4C8D20-E71F-59AD-DD02-A10D2009C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3759DE-4A66-39CE-5C16-58BDE020CC3F}"/>
              </a:ext>
            </a:extLst>
          </p:cNvPr>
          <p:cNvSpPr>
            <a:spLocks noGrp="1"/>
          </p:cNvSpPr>
          <p:nvPr>
            <p:ph type="dt" sz="half" idx="10"/>
          </p:nvPr>
        </p:nvSpPr>
        <p:spPr/>
        <p:txBody>
          <a:bodyPr/>
          <a:lstStyle/>
          <a:p>
            <a:fld id="{1BA7A723-92A7-435B-B681-F25B092FEFEB}" type="datetimeFigureOut">
              <a:rPr lang="en-US" smtClean="0"/>
              <a:t>9/2/2024</a:t>
            </a:fld>
            <a:endParaRPr lang="en-US" dirty="0"/>
          </a:p>
        </p:txBody>
      </p:sp>
      <p:sp>
        <p:nvSpPr>
          <p:cNvPr id="8" name="Footer Placeholder 7">
            <a:extLst>
              <a:ext uri="{FF2B5EF4-FFF2-40B4-BE49-F238E27FC236}">
                <a16:creationId xmlns:a16="http://schemas.microsoft.com/office/drawing/2014/main" id="{ECC92999-C28A-D443-BF2C-3A5C7450E3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D53D372-B022-205B-B080-C119764D982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878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1073-F674-5736-2845-88AED61DAD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10AE5B-3A1B-8305-839A-A4AA56FD84B5}"/>
              </a:ext>
            </a:extLst>
          </p:cNvPr>
          <p:cNvSpPr>
            <a:spLocks noGrp="1"/>
          </p:cNvSpPr>
          <p:nvPr>
            <p:ph type="dt" sz="half" idx="10"/>
          </p:nvPr>
        </p:nvSpPr>
        <p:spPr/>
        <p:txBody>
          <a:bodyPr/>
          <a:lstStyle/>
          <a:p>
            <a:fld id="{4F170639-886C-4FCF-9EAB-ABB5DA3F3F4A}" type="datetimeFigureOut">
              <a:rPr lang="en-US" smtClean="0"/>
              <a:t>9/2/2024</a:t>
            </a:fld>
            <a:endParaRPr lang="en-US" dirty="0"/>
          </a:p>
        </p:txBody>
      </p:sp>
      <p:sp>
        <p:nvSpPr>
          <p:cNvPr id="4" name="Footer Placeholder 3">
            <a:extLst>
              <a:ext uri="{FF2B5EF4-FFF2-40B4-BE49-F238E27FC236}">
                <a16:creationId xmlns:a16="http://schemas.microsoft.com/office/drawing/2014/main" id="{7C9ED7CC-C4D0-B036-7AE9-CA2FD828B8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35862CD-88D7-BD7D-F89C-C92C8C60AC7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626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7E627-D2FA-58A7-E544-FE3CC932FA3C}"/>
              </a:ext>
            </a:extLst>
          </p:cNvPr>
          <p:cNvSpPr>
            <a:spLocks noGrp="1"/>
          </p:cNvSpPr>
          <p:nvPr>
            <p:ph type="dt" sz="half" idx="10"/>
          </p:nvPr>
        </p:nvSpPr>
        <p:spPr/>
        <p:txBody>
          <a:bodyPr/>
          <a:lstStyle/>
          <a:p>
            <a:fld id="{22230651-31F4-45D2-98AE-A2108F41BC07}" type="datetimeFigureOut">
              <a:rPr lang="en-US" smtClean="0"/>
              <a:t>9/2/2024</a:t>
            </a:fld>
            <a:endParaRPr lang="en-US" dirty="0"/>
          </a:p>
        </p:txBody>
      </p:sp>
      <p:sp>
        <p:nvSpPr>
          <p:cNvPr id="3" name="Footer Placeholder 2">
            <a:extLst>
              <a:ext uri="{FF2B5EF4-FFF2-40B4-BE49-F238E27FC236}">
                <a16:creationId xmlns:a16="http://schemas.microsoft.com/office/drawing/2014/main" id="{7BEE55C3-4B11-2E1F-C3A5-7BDBD4CC75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B1C323-D283-88B4-A684-173CC015452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667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7098-5166-C091-8C66-949783D86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CADC80-B816-F256-88F0-E833E4006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F168A9-AFC6-11A1-2E10-6C32A79D9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C448E-D29F-F26A-8951-5688850DB60C}"/>
              </a:ext>
            </a:extLst>
          </p:cNvPr>
          <p:cNvSpPr>
            <a:spLocks noGrp="1"/>
          </p:cNvSpPr>
          <p:nvPr>
            <p:ph type="dt" sz="half" idx="10"/>
          </p:nvPr>
        </p:nvSpPr>
        <p:spPr/>
        <p:txBody>
          <a:bodyPr/>
          <a:lstStyle/>
          <a:p>
            <a:fld id="{6F53789A-C914-4DB1-8815-80B5EC7335C5}" type="datetimeFigureOut">
              <a:rPr lang="en-US" smtClean="0"/>
              <a:t>9/2/2024</a:t>
            </a:fld>
            <a:endParaRPr lang="en-US" dirty="0"/>
          </a:p>
        </p:txBody>
      </p:sp>
      <p:sp>
        <p:nvSpPr>
          <p:cNvPr id="6" name="Footer Placeholder 5">
            <a:extLst>
              <a:ext uri="{FF2B5EF4-FFF2-40B4-BE49-F238E27FC236}">
                <a16:creationId xmlns:a16="http://schemas.microsoft.com/office/drawing/2014/main" id="{25D5D0D6-85F3-D00B-478C-71C2EEFD6F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C95271-08B8-6683-4D2C-DE6857D6DB5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912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DA59-23D4-C05D-B094-B413B5ED0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437EA-921A-ECEA-93B8-0D4DA9353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E23D01-C21A-7436-4729-9677AFB58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49AD0-4A9E-FE9F-5FE5-F666E1574F39}"/>
              </a:ext>
            </a:extLst>
          </p:cNvPr>
          <p:cNvSpPr>
            <a:spLocks noGrp="1"/>
          </p:cNvSpPr>
          <p:nvPr>
            <p:ph type="dt" sz="half" idx="10"/>
          </p:nvPr>
        </p:nvSpPr>
        <p:spPr/>
        <p:txBody>
          <a:bodyPr/>
          <a:lstStyle/>
          <a:p>
            <a:fld id="{5E6440AA-91A0-436F-8FDB-C0F939DCAE21}" type="datetimeFigureOut">
              <a:rPr lang="en-US" smtClean="0"/>
              <a:t>9/2/2024</a:t>
            </a:fld>
            <a:endParaRPr lang="en-US" dirty="0"/>
          </a:p>
        </p:txBody>
      </p:sp>
      <p:sp>
        <p:nvSpPr>
          <p:cNvPr id="6" name="Footer Placeholder 5">
            <a:extLst>
              <a:ext uri="{FF2B5EF4-FFF2-40B4-BE49-F238E27FC236}">
                <a16:creationId xmlns:a16="http://schemas.microsoft.com/office/drawing/2014/main" id="{E3C5EF04-5DE0-85A8-433E-18902F9AEC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F2D40A-991F-266E-C205-EE7033F45E2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319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4AB30B-4A27-0967-E2C1-DE5292B45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2EECF-ADD6-8F45-AA81-F7660389D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8DE15-38FE-00E1-0E5C-27EB29F69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9/2/2024</a:t>
            </a:fld>
            <a:endParaRPr lang="en-US" dirty="0"/>
          </a:p>
        </p:txBody>
      </p:sp>
      <p:sp>
        <p:nvSpPr>
          <p:cNvPr id="5" name="Footer Placeholder 4">
            <a:extLst>
              <a:ext uri="{FF2B5EF4-FFF2-40B4-BE49-F238E27FC236}">
                <a16:creationId xmlns:a16="http://schemas.microsoft.com/office/drawing/2014/main" id="{F106C903-DDBA-5D3D-97B1-26C6ECAFC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560360-6E45-8324-5A18-432816BFA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5618903"/>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48C8-F95F-7B74-4F60-849A61EFE8EB}"/>
              </a:ext>
            </a:extLst>
          </p:cNvPr>
          <p:cNvSpPr>
            <a:spLocks noGrp="1"/>
          </p:cNvSpPr>
          <p:nvPr>
            <p:ph type="ctrTitle"/>
          </p:nvPr>
        </p:nvSpPr>
        <p:spPr>
          <a:xfrm>
            <a:off x="1281572" y="59181"/>
            <a:ext cx="9418320" cy="4555031"/>
          </a:xfrm>
        </p:spPr>
        <p:txBody>
          <a:bodyPr anchor="ctr">
            <a:normAutofit/>
          </a:bodyPr>
          <a:lstStyle/>
          <a:p>
            <a:pPr algn="ctr"/>
            <a:r>
              <a:rPr lang="en-IN" sz="6000" dirty="0">
                <a:solidFill>
                  <a:schemeClr val="tx1"/>
                </a:solidFill>
                <a:latin typeface="Arial" panose="020B0604020202020204" pitchFamily="34" charset="0"/>
                <a:cs typeface="Arial" panose="020B0604020202020204" pitchFamily="34" charset="0"/>
              </a:rPr>
              <a:t>PRESENTATION ON PROJECT REPORT</a:t>
            </a:r>
          </a:p>
        </p:txBody>
      </p:sp>
      <p:sp>
        <p:nvSpPr>
          <p:cNvPr id="3" name="Subtitle 2">
            <a:extLst>
              <a:ext uri="{FF2B5EF4-FFF2-40B4-BE49-F238E27FC236}">
                <a16:creationId xmlns:a16="http://schemas.microsoft.com/office/drawing/2014/main" id="{52432EA9-F21D-EF26-E1DA-0C5CD9570758}"/>
              </a:ext>
            </a:extLst>
          </p:cNvPr>
          <p:cNvSpPr>
            <a:spLocks noGrp="1"/>
          </p:cNvSpPr>
          <p:nvPr>
            <p:ph type="subTitle" idx="1"/>
          </p:nvPr>
        </p:nvSpPr>
        <p:spPr>
          <a:xfrm>
            <a:off x="2640563" y="3326365"/>
            <a:ext cx="9551437" cy="1593669"/>
          </a:xfrm>
        </p:spPr>
        <p:txBody>
          <a:bodyPr>
            <a:normAutofit/>
          </a:bodyPr>
          <a:lstStyle/>
          <a:p>
            <a:r>
              <a:rPr lang="en-IN" sz="4000" b="1" dirty="0">
                <a:solidFill>
                  <a:schemeClr val="accent2"/>
                </a:solidFill>
                <a:latin typeface="Calisto MT" panose="02040603050505030304" pitchFamily="18" charset="0"/>
                <a:ea typeface="Segoe UI Emoji" panose="020B0502040204020203" pitchFamily="34" charset="0"/>
              </a:rPr>
              <a:t>CAPSTONE PROJECT</a:t>
            </a:r>
          </a:p>
        </p:txBody>
      </p:sp>
      <p:sp>
        <p:nvSpPr>
          <p:cNvPr id="4" name="TextBox 3">
            <a:extLst>
              <a:ext uri="{FF2B5EF4-FFF2-40B4-BE49-F238E27FC236}">
                <a16:creationId xmlns:a16="http://schemas.microsoft.com/office/drawing/2014/main" id="{64AA5B13-1155-9930-6572-D5885C3057F3}"/>
              </a:ext>
            </a:extLst>
          </p:cNvPr>
          <p:cNvSpPr txBox="1"/>
          <p:nvPr/>
        </p:nvSpPr>
        <p:spPr>
          <a:xfrm>
            <a:off x="7655469" y="5004936"/>
            <a:ext cx="2509020" cy="1015663"/>
          </a:xfrm>
          <a:prstGeom prst="rect">
            <a:avLst/>
          </a:prstGeom>
          <a:noFill/>
        </p:spPr>
        <p:txBody>
          <a:bodyPr wrap="none" rtlCol="0">
            <a:spAutoFit/>
          </a:bodyPr>
          <a:lstStyle/>
          <a:p>
            <a:r>
              <a:rPr lang="en-IN" sz="2000" dirty="0">
                <a:latin typeface="Century Gothic" panose="020B0502020202020204" pitchFamily="34" charset="0"/>
              </a:rPr>
              <a:t>By </a:t>
            </a:r>
          </a:p>
          <a:p>
            <a:r>
              <a:rPr lang="en-IN" sz="2000" dirty="0">
                <a:latin typeface="Century Gothic" panose="020B0502020202020204" pitchFamily="34" charset="0"/>
              </a:rPr>
              <a:t> Vishnu Anand M K</a:t>
            </a:r>
          </a:p>
          <a:p>
            <a:r>
              <a:rPr lang="en-IN" sz="2000">
                <a:latin typeface="Century Gothic" panose="020B0502020202020204" pitchFamily="34" charset="0"/>
              </a:rPr>
              <a:t>  </a:t>
            </a:r>
            <a:endParaRPr lang="en-IN" sz="2000" dirty="0">
              <a:latin typeface="Century Gothic" panose="020B0502020202020204" pitchFamily="34" charset="0"/>
            </a:endParaRPr>
          </a:p>
        </p:txBody>
      </p:sp>
    </p:spTree>
    <p:extLst>
      <p:ext uri="{BB962C8B-B14F-4D97-AF65-F5344CB8AC3E}">
        <p14:creationId xmlns:p14="http://schemas.microsoft.com/office/powerpoint/2010/main" val="2165807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204B-C762-D44F-F59A-1740BC302FE5}"/>
              </a:ext>
            </a:extLst>
          </p:cNvPr>
          <p:cNvSpPr>
            <a:spLocks noGrp="1"/>
          </p:cNvSpPr>
          <p:nvPr>
            <p:ph type="title"/>
          </p:nvPr>
        </p:nvSpPr>
        <p:spPr>
          <a:xfrm>
            <a:off x="625147" y="447867"/>
            <a:ext cx="11038114" cy="894508"/>
          </a:xfrm>
        </p:spPr>
        <p:txBody>
          <a:bodyPr>
            <a:normAutofit fontScale="90000"/>
          </a:bodyPr>
          <a:lstStyle/>
          <a:p>
            <a:pPr algn="ctr"/>
            <a:r>
              <a:rPr lang="en-IN" sz="3600" dirty="0"/>
              <a:t>Delivery Charges as (%) of Product Amount at Slot &amp; Month Level</a:t>
            </a:r>
          </a:p>
        </p:txBody>
      </p:sp>
      <p:graphicFrame>
        <p:nvGraphicFramePr>
          <p:cNvPr id="4" name="Content Placeholder 3">
            <a:extLst>
              <a:ext uri="{FF2B5EF4-FFF2-40B4-BE49-F238E27FC236}">
                <a16:creationId xmlns:a16="http://schemas.microsoft.com/office/drawing/2014/main" id="{A47BF5F1-2145-1E48-6F37-50BE310E54BE}"/>
              </a:ext>
            </a:extLst>
          </p:cNvPr>
          <p:cNvGraphicFramePr>
            <a:graphicFrameLocks noGrp="1"/>
          </p:cNvGraphicFramePr>
          <p:nvPr>
            <p:ph idx="1"/>
            <p:extLst>
              <p:ext uri="{D42A27DB-BD31-4B8C-83A1-F6EECF244321}">
                <p14:modId xmlns:p14="http://schemas.microsoft.com/office/powerpoint/2010/main" val="3017821986"/>
              </p:ext>
            </p:extLst>
          </p:nvPr>
        </p:nvGraphicFramePr>
        <p:xfrm>
          <a:off x="625147" y="2174033"/>
          <a:ext cx="11038115" cy="4236100"/>
        </p:xfrm>
        <a:graphic>
          <a:graphicData uri="http://schemas.openxmlformats.org/drawingml/2006/table">
            <a:tbl>
              <a:tblPr>
                <a:tableStyleId>{5C22544A-7EE6-4342-B048-85BDC9FD1C3A}</a:tableStyleId>
              </a:tblPr>
              <a:tblGrid>
                <a:gridCol w="4139294">
                  <a:extLst>
                    <a:ext uri="{9D8B030D-6E8A-4147-A177-3AD203B41FA5}">
                      <a16:colId xmlns:a16="http://schemas.microsoft.com/office/drawing/2014/main" val="1737641731"/>
                    </a:ext>
                  </a:extLst>
                </a:gridCol>
                <a:gridCol w="2069648">
                  <a:extLst>
                    <a:ext uri="{9D8B030D-6E8A-4147-A177-3AD203B41FA5}">
                      <a16:colId xmlns:a16="http://schemas.microsoft.com/office/drawing/2014/main" val="2544404283"/>
                    </a:ext>
                  </a:extLst>
                </a:gridCol>
                <a:gridCol w="1158017">
                  <a:extLst>
                    <a:ext uri="{9D8B030D-6E8A-4147-A177-3AD203B41FA5}">
                      <a16:colId xmlns:a16="http://schemas.microsoft.com/office/drawing/2014/main" val="3193269663"/>
                    </a:ext>
                  </a:extLst>
                </a:gridCol>
                <a:gridCol w="1453679">
                  <a:extLst>
                    <a:ext uri="{9D8B030D-6E8A-4147-A177-3AD203B41FA5}">
                      <a16:colId xmlns:a16="http://schemas.microsoft.com/office/drawing/2014/main" val="2653932704"/>
                    </a:ext>
                  </a:extLst>
                </a:gridCol>
                <a:gridCol w="1281209">
                  <a:extLst>
                    <a:ext uri="{9D8B030D-6E8A-4147-A177-3AD203B41FA5}">
                      <a16:colId xmlns:a16="http://schemas.microsoft.com/office/drawing/2014/main" val="759830775"/>
                    </a:ext>
                  </a:extLst>
                </a:gridCol>
                <a:gridCol w="936268">
                  <a:extLst>
                    <a:ext uri="{9D8B030D-6E8A-4147-A177-3AD203B41FA5}">
                      <a16:colId xmlns:a16="http://schemas.microsoft.com/office/drawing/2014/main" val="483238852"/>
                    </a:ext>
                  </a:extLst>
                </a:gridCol>
              </a:tblGrid>
              <a:tr h="385100">
                <a:tc>
                  <a:txBody>
                    <a:bodyPr/>
                    <a:lstStyle/>
                    <a:p>
                      <a:pPr algn="ctr" fontAlgn="b"/>
                      <a:r>
                        <a:rPr lang="en-US" sz="1100" b="1" u="none" strike="noStrike" dirty="0">
                          <a:effectLst/>
                        </a:rPr>
                        <a:t>Sum of Calculated Delivery Charges</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Slot</a:t>
                      </a: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98298173"/>
                  </a:ext>
                </a:extLst>
              </a:tr>
              <a:tr h="385100">
                <a:tc>
                  <a:txBody>
                    <a:bodyPr/>
                    <a:lstStyle/>
                    <a:p>
                      <a:pPr algn="ctr" fontAlgn="b"/>
                      <a:r>
                        <a:rPr lang="en-IN" sz="1100" b="1" i="0" u="none" strike="noStrike" dirty="0">
                          <a:solidFill>
                            <a:srgbClr val="000000"/>
                          </a:solidFill>
                          <a:effectLst/>
                          <a:latin typeface="Calibri" panose="020F0502020204030204" pitchFamily="34" charset="0"/>
                        </a:rPr>
                        <a:t>Month</a:t>
                      </a:r>
                    </a:p>
                  </a:txBody>
                  <a:tcPr marL="7620" marR="7620" marT="7620" marB="0" anchor="ctr"/>
                </a:tc>
                <a:tc>
                  <a:txBody>
                    <a:bodyPr/>
                    <a:lstStyle/>
                    <a:p>
                      <a:pPr algn="ctr" fontAlgn="b"/>
                      <a:r>
                        <a:rPr lang="en-IN" sz="1100" b="1" u="none" strike="noStrike" dirty="0">
                          <a:effectLst/>
                        </a:rPr>
                        <a:t>AFTERNOON</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EVENING</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a:effectLst/>
                        </a:rPr>
                        <a:t>LATE NIGHT</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a:effectLst/>
                        </a:rPr>
                        <a:t>MORNING</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NIGHT</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25799700"/>
                  </a:ext>
                </a:extLst>
              </a:tr>
              <a:tr h="385100">
                <a:tc>
                  <a:txBody>
                    <a:bodyPr/>
                    <a:lstStyle/>
                    <a:p>
                      <a:pPr algn="ctr" fontAlgn="b"/>
                      <a:r>
                        <a:rPr lang="en-IN" sz="1100" b="1" u="none" strike="noStrike" dirty="0">
                          <a:effectLst/>
                        </a:rPr>
                        <a:t>Jan</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10.22%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15.91%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10.82%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10.82%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32668732"/>
                  </a:ext>
                </a:extLst>
              </a:tr>
              <a:tr h="385100">
                <a:tc>
                  <a:txBody>
                    <a:bodyPr/>
                    <a:lstStyle/>
                    <a:p>
                      <a:pPr algn="ctr" fontAlgn="b"/>
                      <a:r>
                        <a:rPr lang="en-IN" sz="1100" b="1" u="none" strike="noStrike" dirty="0">
                          <a:effectLst/>
                        </a:rPr>
                        <a:t>Feb</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7.77%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8.69%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16.95%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10.04%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77773773"/>
                  </a:ext>
                </a:extLst>
              </a:tr>
              <a:tr h="385100">
                <a:tc>
                  <a:txBody>
                    <a:bodyPr/>
                    <a:lstStyle/>
                    <a:p>
                      <a:pPr algn="ctr" fontAlgn="b"/>
                      <a:r>
                        <a:rPr lang="en-IN" sz="1100" b="1" u="none" strike="noStrike" dirty="0">
                          <a:effectLst/>
                        </a:rPr>
                        <a:t>Mar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7.53%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8.35%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15.92%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8.51%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8.89%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37148787"/>
                  </a:ext>
                </a:extLst>
              </a:tr>
              <a:tr h="385100">
                <a:tc>
                  <a:txBody>
                    <a:bodyPr/>
                    <a:lstStyle/>
                    <a:p>
                      <a:pPr algn="ctr" fontAlgn="b"/>
                      <a:r>
                        <a:rPr lang="en-IN" sz="1100" b="1" u="none" strike="noStrike" dirty="0">
                          <a:effectLst/>
                        </a:rPr>
                        <a:t>Apr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7.81%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15.61%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9.44%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1135086"/>
                  </a:ext>
                </a:extLst>
              </a:tr>
              <a:tr h="385100">
                <a:tc>
                  <a:txBody>
                    <a:bodyPr/>
                    <a:lstStyle/>
                    <a:p>
                      <a:pPr algn="ctr" fontAlgn="b"/>
                      <a:r>
                        <a:rPr lang="en-IN" sz="1100" b="1" u="none" strike="noStrike" dirty="0">
                          <a:effectLst/>
                        </a:rPr>
                        <a:t>May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4.89%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4.42%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4.92%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6.50%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5237143"/>
                  </a:ext>
                </a:extLst>
              </a:tr>
              <a:tr h="385100">
                <a:tc>
                  <a:txBody>
                    <a:bodyPr/>
                    <a:lstStyle/>
                    <a:p>
                      <a:pPr algn="ctr" fontAlgn="b"/>
                      <a:r>
                        <a:rPr lang="en-IN" sz="1100" b="1" u="none" strike="noStrike" dirty="0">
                          <a:effectLst/>
                        </a:rPr>
                        <a:t>Jun</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5.38%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12.68%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4.73%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6.37%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68474523"/>
                  </a:ext>
                </a:extLst>
              </a:tr>
              <a:tr h="385100">
                <a:tc>
                  <a:txBody>
                    <a:bodyPr/>
                    <a:lstStyle/>
                    <a:p>
                      <a:pPr algn="ctr" fontAlgn="b"/>
                      <a:r>
                        <a:rPr lang="en-IN" sz="1100" b="1" u="none" strike="noStrike" dirty="0">
                          <a:effectLst/>
                        </a:rPr>
                        <a:t>Jul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5.14%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12.92%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5.06%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6.69%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85893844"/>
                  </a:ext>
                </a:extLst>
              </a:tr>
              <a:tr h="385100">
                <a:tc>
                  <a:txBody>
                    <a:bodyPr/>
                    <a:lstStyle/>
                    <a:p>
                      <a:pPr algn="ctr" fontAlgn="b"/>
                      <a:r>
                        <a:rPr lang="en-IN" sz="1100" b="1" u="none" strike="noStrike" dirty="0">
                          <a:effectLst/>
                        </a:rPr>
                        <a:t>Aug</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2.22%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7.73%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2.78%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2.83%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07758102"/>
                  </a:ext>
                </a:extLst>
              </a:tr>
              <a:tr h="385100">
                <a:tc>
                  <a:txBody>
                    <a:bodyPr/>
                    <a:lstStyle/>
                    <a:p>
                      <a:pPr algn="ctr" fontAlgn="b"/>
                      <a:r>
                        <a:rPr lang="en-IN" sz="1100" b="1" u="none" strike="noStrike" dirty="0">
                          <a:effectLst/>
                        </a:rPr>
                        <a:t>Sep</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1.89%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2.17%</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08451184"/>
                  </a:ext>
                </a:extLst>
              </a:tr>
            </a:tbl>
          </a:graphicData>
        </a:graphic>
      </p:graphicFrame>
    </p:spTree>
    <p:extLst>
      <p:ext uri="{BB962C8B-B14F-4D97-AF65-F5344CB8AC3E}">
        <p14:creationId xmlns:p14="http://schemas.microsoft.com/office/powerpoint/2010/main" val="9802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4267-3F82-6C5E-DAE8-B2687003320F}"/>
              </a:ext>
            </a:extLst>
          </p:cNvPr>
          <p:cNvSpPr>
            <a:spLocks noGrp="1"/>
          </p:cNvSpPr>
          <p:nvPr>
            <p:ph type="title"/>
          </p:nvPr>
        </p:nvSpPr>
        <p:spPr>
          <a:xfrm>
            <a:off x="624373" y="402448"/>
            <a:ext cx="10943253" cy="875846"/>
          </a:xfrm>
        </p:spPr>
        <p:txBody>
          <a:bodyPr>
            <a:normAutofit fontScale="90000"/>
          </a:bodyPr>
          <a:lstStyle/>
          <a:p>
            <a:pPr algn="ctr"/>
            <a:r>
              <a:rPr lang="en-IN" sz="3600" dirty="0"/>
              <a:t>Delivery Charges as (%) of Product Amount at Slot &amp; Month Level</a:t>
            </a:r>
          </a:p>
        </p:txBody>
      </p:sp>
      <p:graphicFrame>
        <p:nvGraphicFramePr>
          <p:cNvPr id="3" name="Chart 2">
            <a:extLst>
              <a:ext uri="{FF2B5EF4-FFF2-40B4-BE49-F238E27FC236}">
                <a16:creationId xmlns:a16="http://schemas.microsoft.com/office/drawing/2014/main" id="{0D9CF7C0-4B50-CF05-1B6A-5D7ECEB6D297}"/>
              </a:ext>
            </a:extLst>
          </p:cNvPr>
          <p:cNvGraphicFramePr>
            <a:graphicFrameLocks/>
          </p:cNvGraphicFramePr>
          <p:nvPr>
            <p:extLst>
              <p:ext uri="{D42A27DB-BD31-4B8C-83A1-F6EECF244321}">
                <p14:modId xmlns:p14="http://schemas.microsoft.com/office/powerpoint/2010/main" val="740963451"/>
              </p:ext>
            </p:extLst>
          </p:nvPr>
        </p:nvGraphicFramePr>
        <p:xfrm>
          <a:off x="838200" y="2057399"/>
          <a:ext cx="10515600" cy="42314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712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1AA1-282B-4C82-9995-358DC9DCD1E9}"/>
              </a:ext>
            </a:extLst>
          </p:cNvPr>
          <p:cNvSpPr>
            <a:spLocks noGrp="1"/>
          </p:cNvSpPr>
          <p:nvPr>
            <p:ph type="title"/>
          </p:nvPr>
        </p:nvSpPr>
        <p:spPr>
          <a:xfrm>
            <a:off x="597159" y="365126"/>
            <a:ext cx="11094097" cy="885176"/>
          </a:xfrm>
        </p:spPr>
        <p:txBody>
          <a:bodyPr>
            <a:noAutofit/>
          </a:bodyPr>
          <a:lstStyle/>
          <a:p>
            <a:pPr algn="ctr"/>
            <a:r>
              <a:rPr lang="en-IN" sz="3600" dirty="0"/>
              <a:t>Discount as (%) of Product Amount at Slot and Month Level</a:t>
            </a:r>
          </a:p>
        </p:txBody>
      </p:sp>
      <p:graphicFrame>
        <p:nvGraphicFramePr>
          <p:cNvPr id="4" name="Content Placeholder 3">
            <a:extLst>
              <a:ext uri="{FF2B5EF4-FFF2-40B4-BE49-F238E27FC236}">
                <a16:creationId xmlns:a16="http://schemas.microsoft.com/office/drawing/2014/main" id="{14DEF674-CEC0-50D4-DCF4-C7AC247C57BF}"/>
              </a:ext>
            </a:extLst>
          </p:cNvPr>
          <p:cNvGraphicFramePr>
            <a:graphicFrameLocks noGrp="1"/>
          </p:cNvGraphicFramePr>
          <p:nvPr>
            <p:ph idx="1"/>
            <p:extLst>
              <p:ext uri="{D42A27DB-BD31-4B8C-83A1-F6EECF244321}">
                <p14:modId xmlns:p14="http://schemas.microsoft.com/office/powerpoint/2010/main" val="518274733"/>
              </p:ext>
            </p:extLst>
          </p:nvPr>
        </p:nvGraphicFramePr>
        <p:xfrm>
          <a:off x="597159" y="1511559"/>
          <a:ext cx="11094097" cy="4739955"/>
        </p:xfrm>
        <a:graphic>
          <a:graphicData uri="http://schemas.openxmlformats.org/drawingml/2006/table">
            <a:tbl>
              <a:tblPr>
                <a:tableStyleId>{5C22544A-7EE6-4342-B048-85BDC9FD1C3A}</a:tableStyleId>
              </a:tblPr>
              <a:tblGrid>
                <a:gridCol w="3536075">
                  <a:extLst>
                    <a:ext uri="{9D8B030D-6E8A-4147-A177-3AD203B41FA5}">
                      <a16:colId xmlns:a16="http://schemas.microsoft.com/office/drawing/2014/main" val="4110877424"/>
                    </a:ext>
                  </a:extLst>
                </a:gridCol>
                <a:gridCol w="2267407">
                  <a:extLst>
                    <a:ext uri="{9D8B030D-6E8A-4147-A177-3AD203B41FA5}">
                      <a16:colId xmlns:a16="http://schemas.microsoft.com/office/drawing/2014/main" val="2542548996"/>
                    </a:ext>
                  </a:extLst>
                </a:gridCol>
                <a:gridCol w="1268668">
                  <a:extLst>
                    <a:ext uri="{9D8B030D-6E8A-4147-A177-3AD203B41FA5}">
                      <a16:colId xmlns:a16="http://schemas.microsoft.com/office/drawing/2014/main" val="868550223"/>
                    </a:ext>
                  </a:extLst>
                </a:gridCol>
                <a:gridCol w="1592583">
                  <a:extLst>
                    <a:ext uri="{9D8B030D-6E8A-4147-A177-3AD203B41FA5}">
                      <a16:colId xmlns:a16="http://schemas.microsoft.com/office/drawing/2014/main" val="2828480716"/>
                    </a:ext>
                  </a:extLst>
                </a:gridCol>
                <a:gridCol w="1403632">
                  <a:extLst>
                    <a:ext uri="{9D8B030D-6E8A-4147-A177-3AD203B41FA5}">
                      <a16:colId xmlns:a16="http://schemas.microsoft.com/office/drawing/2014/main" val="548801915"/>
                    </a:ext>
                  </a:extLst>
                </a:gridCol>
                <a:gridCol w="1025732">
                  <a:extLst>
                    <a:ext uri="{9D8B030D-6E8A-4147-A177-3AD203B41FA5}">
                      <a16:colId xmlns:a16="http://schemas.microsoft.com/office/drawing/2014/main" val="155000061"/>
                    </a:ext>
                  </a:extLst>
                </a:gridCol>
              </a:tblGrid>
              <a:tr h="430905">
                <a:tc>
                  <a:txBody>
                    <a:bodyPr/>
                    <a:lstStyle/>
                    <a:p>
                      <a:pPr algn="ctr" fontAlgn="b"/>
                      <a:r>
                        <a:rPr lang="en-IN" sz="1100" b="1" u="none" strike="noStrike" dirty="0">
                          <a:effectLst/>
                        </a:rPr>
                        <a:t>Sum of Calculated Discount</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Slot</a:t>
                      </a: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8391749"/>
                  </a:ext>
                </a:extLst>
              </a:tr>
              <a:tr h="430905">
                <a:tc>
                  <a:txBody>
                    <a:bodyPr/>
                    <a:lstStyle/>
                    <a:p>
                      <a:pPr algn="ctr" fontAlgn="b"/>
                      <a:r>
                        <a:rPr lang="en-IN" sz="1100" b="1" i="0" u="none" strike="noStrike" dirty="0">
                          <a:solidFill>
                            <a:srgbClr val="000000"/>
                          </a:solidFill>
                          <a:effectLst/>
                          <a:latin typeface="Calibri" panose="020F0502020204030204" pitchFamily="34" charset="0"/>
                        </a:rPr>
                        <a:t>Month</a:t>
                      </a:r>
                    </a:p>
                  </a:txBody>
                  <a:tcPr marL="7620" marR="7620" marT="7620" marB="0" anchor="ctr"/>
                </a:tc>
                <a:tc>
                  <a:txBody>
                    <a:bodyPr/>
                    <a:lstStyle/>
                    <a:p>
                      <a:pPr algn="ctr" fontAlgn="b"/>
                      <a:r>
                        <a:rPr lang="en-IN" sz="1100" b="1" u="none" strike="noStrike" dirty="0">
                          <a:effectLst/>
                        </a:rPr>
                        <a:t>AFTERNOON</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EVENING</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LATE NIGHT</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MORNING</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NIGHT</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8656537"/>
                  </a:ext>
                </a:extLst>
              </a:tr>
              <a:tr h="430905">
                <a:tc>
                  <a:txBody>
                    <a:bodyPr/>
                    <a:lstStyle/>
                    <a:p>
                      <a:pPr algn="ctr" fontAlgn="b"/>
                      <a:r>
                        <a:rPr lang="en-IN" sz="1100" b="1" u="none" strike="noStrike" dirty="0">
                          <a:effectLst/>
                        </a:rPr>
                        <a:t>Jan</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53054446"/>
                  </a:ext>
                </a:extLst>
              </a:tr>
              <a:tr h="430905">
                <a:tc>
                  <a:txBody>
                    <a:bodyPr/>
                    <a:lstStyle/>
                    <a:p>
                      <a:pPr algn="ctr" fontAlgn="b"/>
                      <a:r>
                        <a:rPr lang="en-IN" sz="1100" b="1" u="none" strike="noStrike" dirty="0">
                          <a:effectLst/>
                        </a:rPr>
                        <a:t>Feb</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0.37%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1.13%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0.80%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42786415"/>
                  </a:ext>
                </a:extLst>
              </a:tr>
              <a:tr h="430905">
                <a:tc>
                  <a:txBody>
                    <a:bodyPr/>
                    <a:lstStyle/>
                    <a:p>
                      <a:pPr algn="ctr" fontAlgn="b"/>
                      <a:r>
                        <a:rPr lang="en-IN" sz="1100" b="1" u="none" strike="noStrike" dirty="0">
                          <a:effectLst/>
                        </a:rPr>
                        <a:t>Mar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0.89%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19869442"/>
                  </a:ext>
                </a:extLst>
              </a:tr>
              <a:tr h="430905">
                <a:tc>
                  <a:txBody>
                    <a:bodyPr/>
                    <a:lstStyle/>
                    <a:p>
                      <a:pPr algn="ctr" fontAlgn="b"/>
                      <a:r>
                        <a:rPr lang="en-IN" sz="1100" b="1" u="none" strike="noStrike" dirty="0">
                          <a:effectLst/>
                        </a:rPr>
                        <a:t>Apr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0.90%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44326506"/>
                  </a:ext>
                </a:extLst>
              </a:tr>
              <a:tr h="430905">
                <a:tc>
                  <a:txBody>
                    <a:bodyPr/>
                    <a:lstStyle/>
                    <a:p>
                      <a:pPr algn="ctr" fontAlgn="b"/>
                      <a:r>
                        <a:rPr lang="en-IN" sz="1100" b="1" u="none" strike="noStrike" dirty="0">
                          <a:effectLst/>
                        </a:rPr>
                        <a:t>May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4.78%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4.54%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3.39%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5.07%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34547321"/>
                  </a:ext>
                </a:extLst>
              </a:tr>
              <a:tr h="430905">
                <a:tc>
                  <a:txBody>
                    <a:bodyPr/>
                    <a:lstStyle/>
                    <a:p>
                      <a:pPr algn="ctr" fontAlgn="b"/>
                      <a:r>
                        <a:rPr lang="en-IN" sz="1100" b="1" u="none" strike="noStrike">
                          <a:effectLst/>
                        </a:rPr>
                        <a:t>Jun</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2.35%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1.86%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1.93%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1.89%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6064158"/>
                  </a:ext>
                </a:extLst>
              </a:tr>
              <a:tr h="430905">
                <a:tc>
                  <a:txBody>
                    <a:bodyPr/>
                    <a:lstStyle/>
                    <a:p>
                      <a:pPr algn="ctr" fontAlgn="b"/>
                      <a:r>
                        <a:rPr lang="en-IN" sz="1100" b="1" u="none" strike="noStrike" dirty="0">
                          <a:effectLst/>
                        </a:rPr>
                        <a:t>Jul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4.84%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3.29%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6.74%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49793848"/>
                  </a:ext>
                </a:extLst>
              </a:tr>
              <a:tr h="430905">
                <a:tc>
                  <a:txBody>
                    <a:bodyPr/>
                    <a:lstStyle/>
                    <a:p>
                      <a:pPr algn="ctr" fontAlgn="b"/>
                      <a:r>
                        <a:rPr lang="en-IN" sz="1100" b="1" u="none" strike="noStrike" dirty="0">
                          <a:effectLst/>
                        </a:rPr>
                        <a:t>Aug</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21.50%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20.60%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12.77%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20.86%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22.11%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32251333"/>
                  </a:ext>
                </a:extLst>
              </a:tr>
              <a:tr h="430905">
                <a:tc>
                  <a:txBody>
                    <a:bodyPr/>
                    <a:lstStyle/>
                    <a:p>
                      <a:pPr algn="ctr" fontAlgn="b"/>
                      <a:r>
                        <a:rPr lang="en-IN" sz="1100" b="1" u="none" strike="noStrike" dirty="0">
                          <a:effectLst/>
                        </a:rPr>
                        <a:t>Sep</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10.46%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11.46%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10.96%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9.76%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00170551"/>
                  </a:ext>
                </a:extLst>
              </a:tr>
            </a:tbl>
          </a:graphicData>
        </a:graphic>
      </p:graphicFrame>
    </p:spTree>
    <p:extLst>
      <p:ext uri="{BB962C8B-B14F-4D97-AF65-F5344CB8AC3E}">
        <p14:creationId xmlns:p14="http://schemas.microsoft.com/office/powerpoint/2010/main" val="118050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170C-075A-B90F-B55E-D901C23BDAAF}"/>
              </a:ext>
            </a:extLst>
          </p:cNvPr>
          <p:cNvSpPr>
            <a:spLocks noGrp="1"/>
          </p:cNvSpPr>
          <p:nvPr>
            <p:ph type="title"/>
          </p:nvPr>
        </p:nvSpPr>
        <p:spPr>
          <a:xfrm>
            <a:off x="838200" y="365126"/>
            <a:ext cx="10515600" cy="959822"/>
          </a:xfrm>
        </p:spPr>
        <p:txBody>
          <a:bodyPr>
            <a:normAutofit fontScale="90000"/>
          </a:bodyPr>
          <a:lstStyle/>
          <a:p>
            <a:pPr algn="ctr"/>
            <a:r>
              <a:rPr lang="en-IN" sz="3600" dirty="0"/>
              <a:t>Discount as (%) of Product Amount at Slot and Month Level</a:t>
            </a:r>
          </a:p>
        </p:txBody>
      </p:sp>
      <p:graphicFrame>
        <p:nvGraphicFramePr>
          <p:cNvPr id="3" name="Chart 2">
            <a:extLst>
              <a:ext uri="{FF2B5EF4-FFF2-40B4-BE49-F238E27FC236}">
                <a16:creationId xmlns:a16="http://schemas.microsoft.com/office/drawing/2014/main" id="{DFB4FECA-19DF-C3A0-C4CD-1A3931106D2A}"/>
              </a:ext>
            </a:extLst>
          </p:cNvPr>
          <p:cNvGraphicFramePr>
            <a:graphicFrameLocks/>
          </p:cNvGraphicFramePr>
          <p:nvPr>
            <p:extLst>
              <p:ext uri="{D42A27DB-BD31-4B8C-83A1-F6EECF244321}">
                <p14:modId xmlns:p14="http://schemas.microsoft.com/office/powerpoint/2010/main" val="1864023186"/>
              </p:ext>
            </p:extLst>
          </p:nvPr>
        </p:nvGraphicFramePr>
        <p:xfrm>
          <a:off x="838199" y="1754155"/>
          <a:ext cx="10515599" cy="47387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68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BF86-F6A3-3164-FF42-B0A5434C569C}"/>
              </a:ext>
            </a:extLst>
          </p:cNvPr>
          <p:cNvSpPr>
            <a:spLocks noGrp="1"/>
          </p:cNvSpPr>
          <p:nvPr>
            <p:ph type="title"/>
          </p:nvPr>
        </p:nvSpPr>
        <p:spPr>
          <a:xfrm>
            <a:off x="212562" y="261299"/>
            <a:ext cx="12011025" cy="938851"/>
          </a:xfrm>
        </p:spPr>
        <p:txBody>
          <a:bodyPr>
            <a:noAutofit/>
          </a:bodyPr>
          <a:lstStyle/>
          <a:p>
            <a:pPr algn="ctr"/>
            <a:r>
              <a:rPr lang="en-IN" sz="3200" dirty="0"/>
              <a:t>Discount as (%) of Product Amount at Drop Area Location and Slot Level</a:t>
            </a:r>
          </a:p>
        </p:txBody>
      </p:sp>
      <p:graphicFrame>
        <p:nvGraphicFramePr>
          <p:cNvPr id="4" name="Content Placeholder 3">
            <a:extLst>
              <a:ext uri="{FF2B5EF4-FFF2-40B4-BE49-F238E27FC236}">
                <a16:creationId xmlns:a16="http://schemas.microsoft.com/office/drawing/2014/main" id="{C084DF15-8ACB-4A67-AFED-796C9CC683D2}"/>
              </a:ext>
            </a:extLst>
          </p:cNvPr>
          <p:cNvGraphicFramePr>
            <a:graphicFrameLocks noGrp="1"/>
          </p:cNvGraphicFramePr>
          <p:nvPr>
            <p:ph idx="1"/>
            <p:extLst>
              <p:ext uri="{D42A27DB-BD31-4B8C-83A1-F6EECF244321}">
                <p14:modId xmlns:p14="http://schemas.microsoft.com/office/powerpoint/2010/main" val="1653458706"/>
              </p:ext>
            </p:extLst>
          </p:nvPr>
        </p:nvGraphicFramePr>
        <p:xfrm>
          <a:off x="819150" y="1266825"/>
          <a:ext cx="10534650" cy="5329893"/>
        </p:xfrm>
        <a:graphic>
          <a:graphicData uri="http://schemas.openxmlformats.org/drawingml/2006/table">
            <a:tbl>
              <a:tblPr>
                <a:tableStyleId>{5C22544A-7EE6-4342-B048-85BDC9FD1C3A}</a:tableStyleId>
              </a:tblPr>
              <a:tblGrid>
                <a:gridCol w="3410499">
                  <a:extLst>
                    <a:ext uri="{9D8B030D-6E8A-4147-A177-3AD203B41FA5}">
                      <a16:colId xmlns:a16="http://schemas.microsoft.com/office/drawing/2014/main" val="2149517600"/>
                    </a:ext>
                  </a:extLst>
                </a:gridCol>
                <a:gridCol w="2122087">
                  <a:extLst>
                    <a:ext uri="{9D8B030D-6E8A-4147-A177-3AD203B41FA5}">
                      <a16:colId xmlns:a16="http://schemas.microsoft.com/office/drawing/2014/main" val="4135601492"/>
                    </a:ext>
                  </a:extLst>
                </a:gridCol>
                <a:gridCol w="1187357">
                  <a:extLst>
                    <a:ext uri="{9D8B030D-6E8A-4147-A177-3AD203B41FA5}">
                      <a16:colId xmlns:a16="http://schemas.microsoft.com/office/drawing/2014/main" val="2784130977"/>
                    </a:ext>
                  </a:extLst>
                </a:gridCol>
                <a:gridCol w="1490516">
                  <a:extLst>
                    <a:ext uri="{9D8B030D-6E8A-4147-A177-3AD203B41FA5}">
                      <a16:colId xmlns:a16="http://schemas.microsoft.com/office/drawing/2014/main" val="1458915428"/>
                    </a:ext>
                  </a:extLst>
                </a:gridCol>
                <a:gridCol w="1313674">
                  <a:extLst>
                    <a:ext uri="{9D8B030D-6E8A-4147-A177-3AD203B41FA5}">
                      <a16:colId xmlns:a16="http://schemas.microsoft.com/office/drawing/2014/main" val="1692349506"/>
                    </a:ext>
                  </a:extLst>
                </a:gridCol>
                <a:gridCol w="1010517">
                  <a:extLst>
                    <a:ext uri="{9D8B030D-6E8A-4147-A177-3AD203B41FA5}">
                      <a16:colId xmlns:a16="http://schemas.microsoft.com/office/drawing/2014/main" val="3488765843"/>
                    </a:ext>
                  </a:extLst>
                </a:gridCol>
              </a:tblGrid>
              <a:tr h="114395">
                <a:tc>
                  <a:txBody>
                    <a:bodyPr/>
                    <a:lstStyle/>
                    <a:p>
                      <a:pPr algn="ctr" fontAlgn="b"/>
                      <a:r>
                        <a:rPr lang="en-IN" sz="500" u="none" strike="noStrike">
                          <a:effectLst/>
                        </a:rPr>
                        <a:t>Sum of Calculated Discount</a:t>
                      </a:r>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b="1" i="0" u="none" strike="noStrike" dirty="0">
                          <a:solidFill>
                            <a:srgbClr val="000000"/>
                          </a:solidFill>
                          <a:effectLst/>
                          <a:latin typeface="Calibri" panose="020F0502020204030204" pitchFamily="34" charset="0"/>
                        </a:rPr>
                        <a:t>Slot</a:t>
                      </a: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074191984"/>
                  </a:ext>
                </a:extLst>
              </a:tr>
              <a:tr h="85802">
                <a:tc>
                  <a:txBody>
                    <a:bodyPr/>
                    <a:lstStyle/>
                    <a:p>
                      <a:pPr algn="ctr" fontAlgn="b"/>
                      <a:r>
                        <a:rPr lang="en-IN" sz="500" b="1" i="0" u="none" strike="noStrike" dirty="0">
                          <a:solidFill>
                            <a:srgbClr val="000000"/>
                          </a:solidFill>
                          <a:effectLst/>
                          <a:latin typeface="Calibri" panose="020F0502020204030204" pitchFamily="34" charset="0"/>
                        </a:rPr>
                        <a:t>Drop Area Location</a:t>
                      </a:r>
                    </a:p>
                  </a:txBody>
                  <a:tcPr marL="3358" marR="3358" marT="3358" marB="0" anchor="ctr"/>
                </a:tc>
                <a:tc>
                  <a:txBody>
                    <a:bodyPr/>
                    <a:lstStyle/>
                    <a:p>
                      <a:pPr algn="ctr" fontAlgn="b"/>
                      <a:r>
                        <a:rPr lang="en-IN" sz="500" b="1" u="none" strike="noStrike" dirty="0">
                          <a:effectLst/>
                        </a:rPr>
                        <a:t>AFTERNOON</a:t>
                      </a:r>
                      <a:endParaRPr lang="en-IN" sz="500" b="1" i="0" u="none" strike="noStrike" dirty="0">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b="1" u="none" strike="noStrike" dirty="0">
                          <a:effectLst/>
                        </a:rPr>
                        <a:t>EVENING</a:t>
                      </a:r>
                      <a:endParaRPr lang="en-IN" sz="500" b="1" i="0" u="none" strike="noStrike" dirty="0">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b="1" u="none" strike="noStrike" dirty="0">
                          <a:effectLst/>
                        </a:rPr>
                        <a:t>LATE NIGHT</a:t>
                      </a:r>
                      <a:endParaRPr lang="en-IN" sz="500" b="1" i="0" u="none" strike="noStrike" dirty="0">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b="1" u="none" strike="noStrike" dirty="0">
                          <a:effectLst/>
                        </a:rPr>
                        <a:t>MORNING</a:t>
                      </a:r>
                      <a:endParaRPr lang="en-IN" sz="500" b="1" i="0" u="none" strike="noStrike" dirty="0">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b="1" u="none" strike="noStrike" dirty="0">
                          <a:effectLst/>
                        </a:rPr>
                        <a:t>NIGHT</a:t>
                      </a:r>
                      <a:endParaRPr lang="en-IN" sz="500" b="1" i="0" u="none" strike="noStrike" dirty="0">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785281826"/>
                  </a:ext>
                </a:extLst>
              </a:tr>
              <a:tr h="98648">
                <a:tc>
                  <a:txBody>
                    <a:bodyPr/>
                    <a:lstStyle/>
                    <a:p>
                      <a:pPr algn="ctr" fontAlgn="b"/>
                      <a:r>
                        <a:rPr lang="en-IN" sz="500" u="none" strike="noStrike">
                          <a:effectLst/>
                        </a:rPr>
                        <a:t>Akshaya 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0.29%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0.25%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0.18%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10.48%</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050209148"/>
                  </a:ext>
                </a:extLst>
              </a:tr>
              <a:tr h="98648">
                <a:tc>
                  <a:txBody>
                    <a:bodyPr/>
                    <a:lstStyle/>
                    <a:p>
                      <a:pPr algn="ctr" fontAlgn="b"/>
                      <a:r>
                        <a:rPr lang="en-IN" sz="500" u="none" strike="noStrike">
                          <a:effectLst/>
                        </a:rPr>
                        <a:t>Arekere</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1.69%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3.06%</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775399260"/>
                  </a:ext>
                </a:extLst>
              </a:tr>
              <a:tr h="98648">
                <a:tc>
                  <a:txBody>
                    <a:bodyPr/>
                    <a:lstStyle/>
                    <a:p>
                      <a:pPr algn="ctr" fontAlgn="b"/>
                      <a:r>
                        <a:rPr lang="en-IN" sz="500" u="none" strike="noStrike">
                          <a:effectLst/>
                        </a:rPr>
                        <a:t>Banashankari Stage 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224492255"/>
                  </a:ext>
                </a:extLst>
              </a:tr>
              <a:tr h="98648">
                <a:tc>
                  <a:txBody>
                    <a:bodyPr/>
                    <a:lstStyle/>
                    <a:p>
                      <a:pPr algn="ctr" fontAlgn="b"/>
                      <a:r>
                        <a:rPr lang="en-IN" sz="500" u="none" strike="noStrike">
                          <a:effectLst/>
                        </a:rPr>
                        <a:t>Bannerghatta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1.95%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7.72%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512359548"/>
                  </a:ext>
                </a:extLst>
              </a:tr>
              <a:tr h="98648">
                <a:tc>
                  <a:txBody>
                    <a:bodyPr/>
                    <a:lstStyle/>
                    <a:p>
                      <a:pPr algn="ctr" fontAlgn="b"/>
                      <a:r>
                        <a:rPr lang="en-IN" sz="500" u="none" strike="noStrike">
                          <a:effectLst/>
                        </a:rPr>
                        <a:t>Basavanagudi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586261520"/>
                  </a:ext>
                </a:extLst>
              </a:tr>
              <a:tr h="98648">
                <a:tc>
                  <a:txBody>
                    <a:bodyPr/>
                    <a:lstStyle/>
                    <a:p>
                      <a:pPr algn="ctr" fontAlgn="b"/>
                      <a:r>
                        <a:rPr lang="en-IN" sz="500" u="none" strike="noStrike">
                          <a:effectLst/>
                        </a:rPr>
                        <a:t>Bellandur - Off Sarjapur Road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5.01%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4.18%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1.80%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14.23%</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701069932"/>
                  </a:ext>
                </a:extLst>
              </a:tr>
              <a:tr h="98648">
                <a:tc>
                  <a:txBody>
                    <a:bodyPr/>
                    <a:lstStyle/>
                    <a:p>
                      <a:pPr algn="ctr" fontAlgn="b"/>
                      <a:r>
                        <a:rPr lang="en-IN" sz="500" u="none" strike="noStrike">
                          <a:effectLst/>
                        </a:rPr>
                        <a:t>Bellandur, APR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4.09%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2.96%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6.67%</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926826621"/>
                  </a:ext>
                </a:extLst>
              </a:tr>
              <a:tr h="98648">
                <a:tc>
                  <a:txBody>
                    <a:bodyPr/>
                    <a:lstStyle/>
                    <a:p>
                      <a:pPr algn="ctr" fontAlgn="b"/>
                      <a:r>
                        <a:rPr lang="en-IN" sz="500" u="none" strike="noStrike">
                          <a:effectLst/>
                        </a:rPr>
                        <a:t>Bellandur, Ecospace</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44472169"/>
                  </a:ext>
                </a:extLst>
              </a:tr>
              <a:tr h="98648">
                <a:tc>
                  <a:txBody>
                    <a:bodyPr/>
                    <a:lstStyle/>
                    <a:p>
                      <a:pPr algn="ctr" fontAlgn="b"/>
                      <a:r>
                        <a:rPr lang="en-IN" sz="500" u="none" strike="noStrike">
                          <a:effectLst/>
                        </a:rPr>
                        <a:t>Bellandur, ETV</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776790450"/>
                  </a:ext>
                </a:extLst>
              </a:tr>
              <a:tr h="98648">
                <a:tc>
                  <a:txBody>
                    <a:bodyPr/>
                    <a:lstStyle/>
                    <a:p>
                      <a:pPr algn="ctr" fontAlgn="b"/>
                      <a:r>
                        <a:rPr lang="en-IN" sz="500" u="none" strike="noStrike">
                          <a:effectLst/>
                        </a:rPr>
                        <a:t>Bellandur, Green Glen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4.67%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5.83%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4.22%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2.23%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6.14%</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985472210"/>
                  </a:ext>
                </a:extLst>
              </a:tr>
              <a:tr h="98648">
                <a:tc>
                  <a:txBody>
                    <a:bodyPr/>
                    <a:lstStyle/>
                    <a:p>
                      <a:pPr algn="ctr" fontAlgn="b"/>
                      <a:r>
                        <a:rPr lang="en-IN" sz="500" u="none" strike="noStrike">
                          <a:effectLst/>
                        </a:rPr>
                        <a:t>Bellandur, Sakara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1.49%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43.23%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337262176"/>
                  </a:ext>
                </a:extLst>
              </a:tr>
              <a:tr h="98648">
                <a:tc>
                  <a:txBody>
                    <a:bodyPr/>
                    <a:lstStyle/>
                    <a:p>
                      <a:pPr algn="ctr" fontAlgn="b"/>
                      <a:r>
                        <a:rPr lang="en-IN" sz="500" u="none" strike="noStrike">
                          <a:effectLst/>
                        </a:rPr>
                        <a:t>Bellandur, Sarjapur Road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0.71%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1.74%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1.25%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2.28%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0.99%</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955448697"/>
                  </a:ext>
                </a:extLst>
              </a:tr>
              <a:tr h="98648">
                <a:tc>
                  <a:txBody>
                    <a:bodyPr/>
                    <a:lstStyle/>
                    <a:p>
                      <a:pPr algn="ctr" fontAlgn="b"/>
                      <a:r>
                        <a:rPr lang="en-IN" sz="500" u="none" strike="noStrike">
                          <a:effectLst/>
                        </a:rPr>
                        <a:t>Bilekahalli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13.25%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1.66%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13.15%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29.73%</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481524531"/>
                  </a:ext>
                </a:extLst>
              </a:tr>
              <a:tr h="98648">
                <a:tc>
                  <a:txBody>
                    <a:bodyPr/>
                    <a:lstStyle/>
                    <a:p>
                      <a:pPr algn="ctr" fontAlgn="b"/>
                      <a:r>
                        <a:rPr lang="en-IN" sz="500" u="none" strike="noStrike">
                          <a:effectLst/>
                        </a:rPr>
                        <a:t>Binnipet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374588592"/>
                  </a:ext>
                </a:extLst>
              </a:tr>
              <a:tr h="98648">
                <a:tc>
                  <a:txBody>
                    <a:bodyPr/>
                    <a:lstStyle/>
                    <a:p>
                      <a:pPr algn="ctr" fontAlgn="b"/>
                      <a:r>
                        <a:rPr lang="en-IN" sz="500" u="none" strike="noStrike">
                          <a:effectLst/>
                        </a:rPr>
                        <a:t>Bomannahali - MicoLayout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dirty="0">
                          <a:effectLst/>
                        </a:rPr>
                        <a:t>2.15%</a:t>
                      </a:r>
                      <a:endParaRPr lang="en-IN" sz="500" b="0" i="0" u="none" strike="noStrike" dirty="0">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2.67%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2.11%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3.73%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6.82%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488507115"/>
                  </a:ext>
                </a:extLst>
              </a:tr>
              <a:tr h="98648">
                <a:tc>
                  <a:txBody>
                    <a:bodyPr/>
                    <a:lstStyle/>
                    <a:p>
                      <a:pPr algn="ctr" fontAlgn="b"/>
                      <a:r>
                        <a:rPr lang="en-IN" sz="500" u="none" strike="noStrike">
                          <a:effectLst/>
                        </a:rPr>
                        <a:t>Bommanahalli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1.90%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2.86%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4.43%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1.22%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3.33%</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372501176"/>
                  </a:ext>
                </a:extLst>
              </a:tr>
              <a:tr h="98648">
                <a:tc>
                  <a:txBody>
                    <a:bodyPr/>
                    <a:lstStyle/>
                    <a:p>
                      <a:pPr algn="ctr" fontAlgn="b"/>
                      <a:r>
                        <a:rPr lang="en-IN" sz="500" u="none" strike="noStrike">
                          <a:effectLst/>
                        </a:rPr>
                        <a:t>Brookefield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694991776"/>
                  </a:ext>
                </a:extLst>
              </a:tr>
              <a:tr h="98648">
                <a:tc>
                  <a:txBody>
                    <a:bodyPr/>
                    <a:lstStyle/>
                    <a:p>
                      <a:pPr algn="ctr" fontAlgn="b"/>
                      <a:r>
                        <a:rPr lang="en-IN" sz="500" u="none" strike="noStrike">
                          <a:effectLst/>
                        </a:rPr>
                        <a:t>BTM Stage 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14.69%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8.21%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0.68%</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10105477"/>
                  </a:ext>
                </a:extLst>
              </a:tr>
              <a:tr h="98648">
                <a:tc>
                  <a:txBody>
                    <a:bodyPr/>
                    <a:lstStyle/>
                    <a:p>
                      <a:pPr algn="ctr" fontAlgn="b"/>
                      <a:r>
                        <a:rPr lang="en-IN" sz="500" u="none" strike="noStrike">
                          <a:effectLst/>
                        </a:rPr>
                        <a:t>BTM Stage 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0.53%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8.83%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4.88%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1.84%</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02848231"/>
                  </a:ext>
                </a:extLst>
              </a:tr>
              <a:tr h="98648">
                <a:tc>
                  <a:txBody>
                    <a:bodyPr/>
                    <a:lstStyle/>
                    <a:p>
                      <a:pPr algn="ctr" fontAlgn="b"/>
                      <a:r>
                        <a:rPr lang="en-IN" sz="500" u="none" strike="noStrike">
                          <a:effectLst/>
                        </a:rPr>
                        <a:t>Challagatta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060384087"/>
                  </a:ext>
                </a:extLst>
              </a:tr>
              <a:tr h="98648">
                <a:tc>
                  <a:txBody>
                    <a:bodyPr/>
                    <a:lstStyle/>
                    <a:p>
                      <a:pPr algn="ctr" fontAlgn="b"/>
                      <a:r>
                        <a:rPr lang="en-IN" sz="500" u="none" strike="noStrike">
                          <a:effectLst/>
                        </a:rPr>
                        <a:t>Cox Town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442219257"/>
                  </a:ext>
                </a:extLst>
              </a:tr>
              <a:tr h="98648">
                <a:tc>
                  <a:txBody>
                    <a:bodyPr/>
                    <a:lstStyle/>
                    <a:p>
                      <a:pPr algn="ctr" fontAlgn="b"/>
                      <a:r>
                        <a:rPr lang="en-IN" sz="500" u="none" strike="noStrike">
                          <a:effectLst/>
                        </a:rPr>
                        <a:t>CV Raman 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082551315"/>
                  </a:ext>
                </a:extLst>
              </a:tr>
              <a:tr h="98648">
                <a:tc>
                  <a:txBody>
                    <a:bodyPr/>
                    <a:lstStyle/>
                    <a:p>
                      <a:pPr algn="ctr" fontAlgn="b"/>
                      <a:r>
                        <a:rPr lang="en-IN" sz="500" u="none" strike="noStrike">
                          <a:effectLst/>
                        </a:rPr>
                        <a:t>Devarachikanna 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1.16%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12.42%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320722149"/>
                  </a:ext>
                </a:extLst>
              </a:tr>
              <a:tr h="98648">
                <a:tc>
                  <a:txBody>
                    <a:bodyPr/>
                    <a:lstStyle/>
                    <a:p>
                      <a:pPr algn="ctr" fontAlgn="b"/>
                      <a:r>
                        <a:rPr lang="en-IN" sz="500" u="none" strike="noStrike">
                          <a:effectLst/>
                        </a:rPr>
                        <a:t>Doddanekundi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23170277"/>
                  </a:ext>
                </a:extLst>
              </a:tr>
              <a:tr h="98648">
                <a:tc>
                  <a:txBody>
                    <a:bodyPr/>
                    <a:lstStyle/>
                    <a:p>
                      <a:pPr algn="ctr" fontAlgn="b"/>
                      <a:r>
                        <a:rPr lang="en-IN" sz="500" u="none" strike="noStrike">
                          <a:effectLst/>
                        </a:rPr>
                        <a:t>Domlur, EGL</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17.09%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142130381"/>
                  </a:ext>
                </a:extLst>
              </a:tr>
              <a:tr h="98648">
                <a:tc>
                  <a:txBody>
                    <a:bodyPr/>
                    <a:lstStyle/>
                    <a:p>
                      <a:pPr algn="ctr" fontAlgn="b"/>
                      <a:r>
                        <a:rPr lang="en-IN" sz="500" u="none" strike="noStrike">
                          <a:effectLst/>
                        </a:rPr>
                        <a:t>Frazer Town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519187524"/>
                  </a:ext>
                </a:extLst>
              </a:tr>
              <a:tr h="98648">
                <a:tc>
                  <a:txBody>
                    <a:bodyPr/>
                    <a:lstStyle/>
                    <a:p>
                      <a:pPr algn="ctr" fontAlgn="b"/>
                      <a:r>
                        <a:rPr lang="en-IN" sz="500" u="none" strike="noStrike">
                          <a:effectLst/>
                        </a:rPr>
                        <a:t>Harlur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10.31%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9.24%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3.70%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10.17%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9.90%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686428309"/>
                  </a:ext>
                </a:extLst>
              </a:tr>
              <a:tr h="98648">
                <a:tc>
                  <a:txBody>
                    <a:bodyPr/>
                    <a:lstStyle/>
                    <a:p>
                      <a:pPr algn="ctr" fontAlgn="b"/>
                      <a:r>
                        <a:rPr lang="en-IN" sz="500" u="none" strike="noStrike">
                          <a:effectLst/>
                        </a:rPr>
                        <a:t>HSR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6.21%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6.53%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3.96%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6.01%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6.52%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440840311"/>
                  </a:ext>
                </a:extLst>
              </a:tr>
              <a:tr h="98648">
                <a:tc>
                  <a:txBody>
                    <a:bodyPr/>
                    <a:lstStyle/>
                    <a:p>
                      <a:pPr algn="ctr" fontAlgn="b"/>
                      <a:r>
                        <a:rPr lang="en-IN" sz="500" u="none" strike="noStrike">
                          <a:effectLst/>
                        </a:rPr>
                        <a:t>Indiranagar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1.58%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6.76%</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505533852"/>
                  </a:ext>
                </a:extLst>
              </a:tr>
              <a:tr h="98648">
                <a:tc>
                  <a:txBody>
                    <a:bodyPr/>
                    <a:lstStyle/>
                    <a:p>
                      <a:pPr algn="ctr" fontAlgn="b"/>
                      <a:r>
                        <a:rPr lang="en-IN" sz="500" u="none" strike="noStrike">
                          <a:effectLst/>
                        </a:rPr>
                        <a:t>ITI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7.21%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7.09%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4.11%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8.21%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7.97%</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528025392"/>
                  </a:ext>
                </a:extLst>
              </a:tr>
              <a:tr h="98648">
                <a:tc>
                  <a:txBody>
                    <a:bodyPr/>
                    <a:lstStyle/>
                    <a:p>
                      <a:pPr algn="ctr" fontAlgn="b"/>
                      <a:r>
                        <a:rPr lang="en-IN" sz="500" u="none" strike="noStrike">
                          <a:effectLst/>
                        </a:rPr>
                        <a:t>Jayanagar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35.61%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956603782"/>
                  </a:ext>
                </a:extLst>
              </a:tr>
              <a:tr h="98648">
                <a:tc>
                  <a:txBody>
                    <a:bodyPr/>
                    <a:lstStyle/>
                    <a:p>
                      <a:pPr algn="ctr" fontAlgn="b"/>
                      <a:r>
                        <a:rPr lang="en-IN" sz="500" u="none" strike="noStrike">
                          <a:effectLst/>
                        </a:rPr>
                        <a:t>JP Nagar Phase 1-3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16.69%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775904289"/>
                  </a:ext>
                </a:extLst>
              </a:tr>
              <a:tr h="98648">
                <a:tc>
                  <a:txBody>
                    <a:bodyPr/>
                    <a:lstStyle/>
                    <a:p>
                      <a:pPr algn="ctr" fontAlgn="b"/>
                      <a:r>
                        <a:rPr lang="en-IN" sz="500" u="none" strike="noStrike">
                          <a:effectLst/>
                        </a:rPr>
                        <a:t>JP Nagar Phase 4-5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20.67%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0.27%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666309408"/>
                  </a:ext>
                </a:extLst>
              </a:tr>
              <a:tr h="98648">
                <a:tc>
                  <a:txBody>
                    <a:bodyPr/>
                    <a:lstStyle/>
                    <a:p>
                      <a:pPr algn="ctr" fontAlgn="b"/>
                      <a:r>
                        <a:rPr lang="en-IN" sz="500" u="none" strike="noStrike">
                          <a:effectLst/>
                        </a:rPr>
                        <a:t>JP Nagar Phase 6-7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0.20%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135749983"/>
                  </a:ext>
                </a:extLst>
              </a:tr>
              <a:tr h="98648">
                <a:tc>
                  <a:txBody>
                    <a:bodyPr/>
                    <a:lstStyle/>
                    <a:p>
                      <a:pPr algn="ctr" fontAlgn="b"/>
                      <a:r>
                        <a:rPr lang="en-IN" sz="500" u="none" strike="noStrike">
                          <a:effectLst/>
                        </a:rPr>
                        <a:t>JP Nagar Phase 8-9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0.41%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097970476"/>
                  </a:ext>
                </a:extLst>
              </a:tr>
              <a:tr h="98648">
                <a:tc>
                  <a:txBody>
                    <a:bodyPr/>
                    <a:lstStyle/>
                    <a:p>
                      <a:pPr algn="ctr" fontAlgn="b"/>
                      <a:r>
                        <a:rPr lang="en-IN" sz="500" u="none" strike="noStrike">
                          <a:effectLst/>
                        </a:rPr>
                        <a:t>Kadubeesanhali, Prestige</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1.93%</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720857442"/>
                  </a:ext>
                </a:extLst>
              </a:tr>
              <a:tr h="98648">
                <a:tc>
                  <a:txBody>
                    <a:bodyPr/>
                    <a:lstStyle/>
                    <a:p>
                      <a:pPr algn="ctr" fontAlgn="b"/>
                      <a:r>
                        <a:rPr lang="en-IN" sz="500" u="none" strike="noStrike">
                          <a:effectLst/>
                        </a:rPr>
                        <a:t>Kadubeesanhali, PTP</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133041742"/>
                  </a:ext>
                </a:extLst>
              </a:tr>
              <a:tr h="98648">
                <a:tc>
                  <a:txBody>
                    <a:bodyPr/>
                    <a:lstStyle/>
                    <a:p>
                      <a:pPr algn="ctr" fontAlgn="b"/>
                      <a:r>
                        <a:rPr lang="en-IN" sz="500" u="none" strike="noStrike">
                          <a:effectLst/>
                        </a:rPr>
                        <a:t>Koramangala, Ejipura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6.88%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5.74%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2.05%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3.01%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594308718"/>
                  </a:ext>
                </a:extLst>
              </a:tr>
              <a:tr h="98648">
                <a:tc>
                  <a:txBody>
                    <a:bodyPr/>
                    <a:lstStyle/>
                    <a:p>
                      <a:pPr algn="ctr" fontAlgn="b"/>
                      <a:r>
                        <a:rPr lang="en-IN" sz="500" u="none" strike="noStrike">
                          <a:effectLst/>
                        </a:rPr>
                        <a:t>Kudlu</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6.36%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3.66%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1.44%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4.87%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4.69%</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21395434"/>
                  </a:ext>
                </a:extLst>
              </a:tr>
              <a:tr h="98648">
                <a:tc>
                  <a:txBody>
                    <a:bodyPr/>
                    <a:lstStyle/>
                    <a:p>
                      <a:pPr algn="ctr" fontAlgn="b"/>
                      <a:r>
                        <a:rPr lang="en-IN" sz="500" u="none" strike="noStrike">
                          <a:effectLst/>
                        </a:rPr>
                        <a:t>Kumaraswamy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66928527"/>
                  </a:ext>
                </a:extLst>
              </a:tr>
              <a:tr h="98648">
                <a:tc>
                  <a:txBody>
                    <a:bodyPr/>
                    <a:lstStyle/>
                    <a:p>
                      <a:pPr algn="ctr" fontAlgn="b"/>
                      <a:r>
                        <a:rPr lang="en-IN" sz="500" u="none" strike="noStrike">
                          <a:effectLst/>
                        </a:rPr>
                        <a:t>Mahadevapura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081772211"/>
                  </a:ext>
                </a:extLst>
              </a:tr>
              <a:tr h="98648">
                <a:tc>
                  <a:txBody>
                    <a:bodyPr/>
                    <a:lstStyle/>
                    <a:p>
                      <a:pPr algn="ctr" fontAlgn="b"/>
                      <a:r>
                        <a:rPr lang="en-IN" sz="500" u="none" strike="noStrike">
                          <a:effectLst/>
                        </a:rPr>
                        <a:t>Manipal County</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3.53%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3.32%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5.86%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4.57%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12.42%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004842725"/>
                  </a:ext>
                </a:extLst>
              </a:tr>
              <a:tr h="98648">
                <a:tc>
                  <a:txBody>
                    <a:bodyPr/>
                    <a:lstStyle/>
                    <a:p>
                      <a:pPr algn="ctr" fontAlgn="b"/>
                      <a:r>
                        <a:rPr lang="en-IN" sz="500" u="none" strike="noStrike">
                          <a:effectLst/>
                        </a:rPr>
                        <a:t>Marathahalli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277911539"/>
                  </a:ext>
                </a:extLst>
              </a:tr>
              <a:tr h="98648">
                <a:tc>
                  <a:txBody>
                    <a:bodyPr/>
                    <a:lstStyle/>
                    <a:p>
                      <a:pPr algn="ctr" fontAlgn="b"/>
                      <a:r>
                        <a:rPr lang="en-IN" sz="500" u="none" strike="noStrike">
                          <a:effectLst/>
                        </a:rPr>
                        <a:t>Pattandur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087747591"/>
                  </a:ext>
                </a:extLst>
              </a:tr>
              <a:tr h="98648">
                <a:tc>
                  <a:txBody>
                    <a:bodyPr/>
                    <a:lstStyle/>
                    <a:p>
                      <a:pPr algn="ctr" fontAlgn="b"/>
                      <a:r>
                        <a:rPr lang="en-IN" sz="500" u="none" strike="noStrike">
                          <a:effectLst/>
                        </a:rPr>
                        <a:t>Richmond Town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214227664"/>
                  </a:ext>
                </a:extLst>
              </a:tr>
              <a:tr h="98648">
                <a:tc>
                  <a:txBody>
                    <a:bodyPr/>
                    <a:lstStyle/>
                    <a:p>
                      <a:pPr algn="ctr" fontAlgn="b"/>
                      <a:r>
                        <a:rPr lang="en-IN" sz="500" u="none" strike="noStrike">
                          <a:effectLst/>
                        </a:rPr>
                        <a:t>Sarjapur Road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0.13%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2.35%</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526012925"/>
                  </a:ext>
                </a:extLst>
              </a:tr>
              <a:tr h="98648">
                <a:tc>
                  <a:txBody>
                    <a:bodyPr/>
                    <a:lstStyle/>
                    <a:p>
                      <a:pPr algn="ctr" fontAlgn="b"/>
                      <a:r>
                        <a:rPr lang="en-IN" sz="500" u="none" strike="noStrike">
                          <a:effectLst/>
                        </a:rPr>
                        <a:t>Victoria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7.07%</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786137380"/>
                  </a:ext>
                </a:extLst>
              </a:tr>
              <a:tr h="98648">
                <a:tc>
                  <a:txBody>
                    <a:bodyPr/>
                    <a:lstStyle/>
                    <a:p>
                      <a:pPr algn="ctr" fontAlgn="b"/>
                      <a:r>
                        <a:rPr lang="en-IN" sz="500" u="none" strike="noStrike">
                          <a:effectLst/>
                        </a:rPr>
                        <a:t>Vimanapura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902560449"/>
                  </a:ext>
                </a:extLst>
              </a:tr>
              <a:tr h="98648">
                <a:tc>
                  <a:txBody>
                    <a:bodyPr/>
                    <a:lstStyle/>
                    <a:p>
                      <a:pPr algn="ctr" fontAlgn="b"/>
                      <a:r>
                        <a:rPr lang="en-IN" sz="500" u="none" strike="noStrike">
                          <a:effectLst/>
                        </a:rPr>
                        <a:t>Viveka 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0.58%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0.30%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223269538"/>
                  </a:ext>
                </a:extLst>
              </a:tr>
              <a:tr h="98648">
                <a:tc>
                  <a:txBody>
                    <a:bodyPr/>
                    <a:lstStyle/>
                    <a:p>
                      <a:pPr algn="ctr" fontAlgn="b"/>
                      <a:r>
                        <a:rPr lang="en-IN" sz="500" u="none" strike="noStrike">
                          <a:effectLst/>
                        </a:rPr>
                        <a:t>Whitefield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89692962"/>
                  </a:ext>
                </a:extLst>
              </a:tr>
              <a:tr h="98648">
                <a:tc>
                  <a:txBody>
                    <a:bodyPr/>
                    <a:lstStyle/>
                    <a:p>
                      <a:pPr algn="ctr" fontAlgn="b"/>
                      <a:r>
                        <a:rPr lang="en-IN" sz="500" u="none" strike="noStrike">
                          <a:effectLst/>
                        </a:rPr>
                        <a:t>Wilson Garden, Shantinagar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2.25%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3.81%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826027071"/>
                  </a:ext>
                </a:extLst>
              </a:tr>
              <a:tr h="98648">
                <a:tc>
                  <a:txBody>
                    <a:bodyPr/>
                    <a:lstStyle/>
                    <a:p>
                      <a:pPr algn="ctr" fontAlgn="b"/>
                      <a:r>
                        <a:rPr lang="en-IN" sz="500" u="none" strike="noStrike">
                          <a:effectLst/>
                        </a:rPr>
                        <a:t>Yemalur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9.88%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#DIV/0!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12.18%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dirty="0">
                          <a:effectLst/>
                        </a:rPr>
                        <a:t>0.00%</a:t>
                      </a:r>
                      <a:endParaRPr lang="en-IN" sz="500" b="0" i="0" u="none" strike="noStrike" dirty="0">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486294617"/>
                  </a:ext>
                </a:extLst>
              </a:tr>
            </a:tbl>
          </a:graphicData>
        </a:graphic>
      </p:graphicFrame>
    </p:spTree>
    <p:extLst>
      <p:ext uri="{BB962C8B-B14F-4D97-AF65-F5344CB8AC3E}">
        <p14:creationId xmlns:p14="http://schemas.microsoft.com/office/powerpoint/2010/main" val="13503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AB6A-E47E-8EE0-115B-6D03477CA5B8}"/>
              </a:ext>
            </a:extLst>
          </p:cNvPr>
          <p:cNvSpPr>
            <a:spLocks noGrp="1"/>
          </p:cNvSpPr>
          <p:nvPr>
            <p:ph type="title"/>
          </p:nvPr>
        </p:nvSpPr>
        <p:spPr>
          <a:xfrm>
            <a:off x="363893" y="365125"/>
            <a:ext cx="11318035" cy="791871"/>
          </a:xfrm>
        </p:spPr>
        <p:txBody>
          <a:bodyPr>
            <a:normAutofit fontScale="90000"/>
          </a:bodyPr>
          <a:lstStyle/>
          <a:p>
            <a:pPr algn="ctr"/>
            <a:r>
              <a:rPr lang="en-IN" sz="3200" dirty="0"/>
              <a:t>Discount as (%) of Product Amount at Drop Area Location and Slot Level</a:t>
            </a:r>
          </a:p>
        </p:txBody>
      </p:sp>
      <p:graphicFrame>
        <p:nvGraphicFramePr>
          <p:cNvPr id="3" name="Chart 2">
            <a:extLst>
              <a:ext uri="{FF2B5EF4-FFF2-40B4-BE49-F238E27FC236}">
                <a16:creationId xmlns:a16="http://schemas.microsoft.com/office/drawing/2014/main" id="{6DCB413B-36AA-920F-AB76-33B603563856}"/>
              </a:ext>
            </a:extLst>
          </p:cNvPr>
          <p:cNvGraphicFramePr>
            <a:graphicFrameLocks/>
          </p:cNvGraphicFramePr>
          <p:nvPr>
            <p:extLst>
              <p:ext uri="{D42A27DB-BD31-4B8C-83A1-F6EECF244321}">
                <p14:modId xmlns:p14="http://schemas.microsoft.com/office/powerpoint/2010/main" val="2266939731"/>
              </p:ext>
            </p:extLst>
          </p:nvPr>
        </p:nvGraphicFramePr>
        <p:xfrm>
          <a:off x="363893" y="1156996"/>
          <a:ext cx="11318035" cy="55330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5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4C-76DE-CC03-8DA4-FCCE6B865DBF}"/>
              </a:ext>
            </a:extLst>
          </p:cNvPr>
          <p:cNvSpPr>
            <a:spLocks noGrp="1"/>
          </p:cNvSpPr>
          <p:nvPr>
            <p:ph type="title"/>
          </p:nvPr>
        </p:nvSpPr>
        <p:spPr/>
        <p:txBody>
          <a:bodyPr>
            <a:normAutofit/>
          </a:bodyPr>
          <a:lstStyle/>
          <a:p>
            <a:r>
              <a:rPr lang="en-US" sz="4400" dirty="0"/>
              <a:t>Completion Rate Analysis </a:t>
            </a:r>
            <a:br>
              <a:rPr lang="en-US" sz="4400" dirty="0"/>
            </a:br>
            <a:endParaRPr lang="en-IN" dirty="0"/>
          </a:p>
        </p:txBody>
      </p:sp>
      <p:sp>
        <p:nvSpPr>
          <p:cNvPr id="3" name="Content Placeholder 2">
            <a:extLst>
              <a:ext uri="{FF2B5EF4-FFF2-40B4-BE49-F238E27FC236}">
                <a16:creationId xmlns:a16="http://schemas.microsoft.com/office/drawing/2014/main" id="{B9BADEAA-91AE-5B7C-D836-9B60797E9D2B}"/>
              </a:ext>
            </a:extLst>
          </p:cNvPr>
          <p:cNvSpPr>
            <a:spLocks noGrp="1"/>
          </p:cNvSpPr>
          <p:nvPr>
            <p:ph idx="1"/>
          </p:nvPr>
        </p:nvSpPr>
        <p:spPr>
          <a:xfrm>
            <a:off x="1261872" y="1492898"/>
            <a:ext cx="8595360" cy="4687239"/>
          </a:xfrm>
        </p:spPr>
        <p:txBody>
          <a:bodyPr>
            <a:normAutofit/>
          </a:bodyPr>
          <a:lstStyle/>
          <a:p>
            <a:r>
              <a:rPr lang="en-US" sz="2800" dirty="0"/>
              <a:t>Completion rate analysis is an analysis that is carried out from the Freshco Hypermarket data sheet regarding the number of orders completed or delivered successfully related to the total number of orders placed by customers.</a:t>
            </a:r>
          </a:p>
          <a:p>
            <a:r>
              <a:rPr lang="en-US" sz="2800" dirty="0"/>
              <a:t> </a:t>
            </a:r>
            <a:r>
              <a:rPr lang="en-US" dirty="0"/>
              <a:t>Completion rate analysis gives you an idea of the orders that were carried out at certain intervals or slots and also with respect to the day of the week, the number of products ordered, etc.</a:t>
            </a:r>
            <a:endParaRPr lang="en-IN" sz="2800" dirty="0"/>
          </a:p>
        </p:txBody>
      </p:sp>
    </p:spTree>
    <p:extLst>
      <p:ext uri="{BB962C8B-B14F-4D97-AF65-F5344CB8AC3E}">
        <p14:creationId xmlns:p14="http://schemas.microsoft.com/office/powerpoint/2010/main" val="255685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B396-A154-1D65-14C3-9987100118EA}"/>
              </a:ext>
            </a:extLst>
          </p:cNvPr>
          <p:cNvSpPr>
            <a:spLocks noGrp="1"/>
          </p:cNvSpPr>
          <p:nvPr>
            <p:ph type="title"/>
          </p:nvPr>
        </p:nvSpPr>
        <p:spPr>
          <a:xfrm>
            <a:off x="838200" y="365125"/>
            <a:ext cx="10515600" cy="1062459"/>
          </a:xfrm>
        </p:spPr>
        <p:txBody>
          <a:bodyPr>
            <a:normAutofit/>
          </a:bodyPr>
          <a:lstStyle/>
          <a:p>
            <a:pPr algn="ctr"/>
            <a:r>
              <a:rPr lang="en-US" sz="3600" dirty="0"/>
              <a:t>Completion Rate at Weekday and Slot Level</a:t>
            </a:r>
            <a:endParaRPr lang="en-IN" sz="3600" dirty="0"/>
          </a:p>
        </p:txBody>
      </p:sp>
      <p:graphicFrame>
        <p:nvGraphicFramePr>
          <p:cNvPr id="4" name="Content Placeholder 3">
            <a:extLst>
              <a:ext uri="{FF2B5EF4-FFF2-40B4-BE49-F238E27FC236}">
                <a16:creationId xmlns:a16="http://schemas.microsoft.com/office/drawing/2014/main" id="{38750563-8EA0-01CA-590F-E09879342B35}"/>
              </a:ext>
            </a:extLst>
          </p:cNvPr>
          <p:cNvGraphicFramePr>
            <a:graphicFrameLocks noGrp="1"/>
          </p:cNvGraphicFramePr>
          <p:nvPr>
            <p:ph idx="1"/>
            <p:extLst>
              <p:ext uri="{D42A27DB-BD31-4B8C-83A1-F6EECF244321}">
                <p14:modId xmlns:p14="http://schemas.microsoft.com/office/powerpoint/2010/main" val="3880403607"/>
              </p:ext>
            </p:extLst>
          </p:nvPr>
        </p:nvGraphicFramePr>
        <p:xfrm>
          <a:off x="838200" y="1791478"/>
          <a:ext cx="10515599" cy="4292082"/>
        </p:xfrm>
        <a:graphic>
          <a:graphicData uri="http://schemas.openxmlformats.org/drawingml/2006/table">
            <a:tbl>
              <a:tblPr>
                <a:tableStyleId>{69CF1AB2-1976-4502-BF36-3FF5EA218861}</a:tableStyleId>
              </a:tblPr>
              <a:tblGrid>
                <a:gridCol w="3117691">
                  <a:extLst>
                    <a:ext uri="{9D8B030D-6E8A-4147-A177-3AD203B41FA5}">
                      <a16:colId xmlns:a16="http://schemas.microsoft.com/office/drawing/2014/main" val="1470403645"/>
                    </a:ext>
                  </a:extLst>
                </a:gridCol>
                <a:gridCol w="2219372">
                  <a:extLst>
                    <a:ext uri="{9D8B030D-6E8A-4147-A177-3AD203B41FA5}">
                      <a16:colId xmlns:a16="http://schemas.microsoft.com/office/drawing/2014/main" val="4244753915"/>
                    </a:ext>
                  </a:extLst>
                </a:gridCol>
                <a:gridCol w="1241792">
                  <a:extLst>
                    <a:ext uri="{9D8B030D-6E8A-4147-A177-3AD203B41FA5}">
                      <a16:colId xmlns:a16="http://schemas.microsoft.com/office/drawing/2014/main" val="3017220442"/>
                    </a:ext>
                  </a:extLst>
                </a:gridCol>
                <a:gridCol w="1558844">
                  <a:extLst>
                    <a:ext uri="{9D8B030D-6E8A-4147-A177-3AD203B41FA5}">
                      <a16:colId xmlns:a16="http://schemas.microsoft.com/office/drawing/2014/main" val="2436151055"/>
                    </a:ext>
                  </a:extLst>
                </a:gridCol>
                <a:gridCol w="1373898">
                  <a:extLst>
                    <a:ext uri="{9D8B030D-6E8A-4147-A177-3AD203B41FA5}">
                      <a16:colId xmlns:a16="http://schemas.microsoft.com/office/drawing/2014/main" val="3757559416"/>
                    </a:ext>
                  </a:extLst>
                </a:gridCol>
                <a:gridCol w="1004002">
                  <a:extLst>
                    <a:ext uri="{9D8B030D-6E8A-4147-A177-3AD203B41FA5}">
                      <a16:colId xmlns:a16="http://schemas.microsoft.com/office/drawing/2014/main" val="1664872901"/>
                    </a:ext>
                  </a:extLst>
                </a:gridCol>
              </a:tblGrid>
              <a:tr h="476898">
                <a:tc>
                  <a:txBody>
                    <a:bodyPr/>
                    <a:lstStyle/>
                    <a:p>
                      <a:pPr algn="ctr" fontAlgn="b"/>
                      <a:r>
                        <a:rPr lang="en-IN" sz="1100" u="none" strike="noStrike" dirty="0">
                          <a:effectLst/>
                        </a:rPr>
                        <a:t>Sum of Completion Rate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Slot</a:t>
                      </a: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26672335"/>
                  </a:ext>
                </a:extLst>
              </a:tr>
              <a:tr h="476898">
                <a:tc>
                  <a:txBody>
                    <a:bodyPr/>
                    <a:lstStyle/>
                    <a:p>
                      <a:pPr algn="ctr" fontAlgn="b"/>
                      <a:r>
                        <a:rPr lang="en-IN" sz="1100" b="1" i="0" u="none" strike="noStrike" dirty="0">
                          <a:solidFill>
                            <a:srgbClr val="000000"/>
                          </a:solidFill>
                          <a:effectLst/>
                          <a:latin typeface="Calibri" panose="020F0502020204030204" pitchFamily="34" charset="0"/>
                        </a:rPr>
                        <a:t>Weekday</a:t>
                      </a:r>
                    </a:p>
                  </a:txBody>
                  <a:tcPr marL="7620" marR="7620" marT="7620" marB="0" anchor="ctr"/>
                </a:tc>
                <a:tc>
                  <a:txBody>
                    <a:bodyPr/>
                    <a:lstStyle/>
                    <a:p>
                      <a:pPr algn="ctr" fontAlgn="b"/>
                      <a:r>
                        <a:rPr lang="en-IN" sz="1100" b="0" u="none" strike="noStrike" dirty="0">
                          <a:effectLst/>
                        </a:rPr>
                        <a:t>AFTERNOON</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0" u="none" strike="noStrike" dirty="0">
                          <a:effectLst/>
                        </a:rPr>
                        <a:t>EVENING</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0" u="none" strike="noStrike" dirty="0">
                          <a:effectLst/>
                        </a:rPr>
                        <a:t>LATE NIGHT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0" u="none" strike="noStrike" dirty="0">
                          <a:effectLst/>
                        </a:rPr>
                        <a:t>MORNING</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0" u="none" strike="noStrike" dirty="0">
                          <a:effectLst/>
                        </a:rPr>
                        <a:t>NIGHT</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38912632"/>
                  </a:ext>
                </a:extLst>
              </a:tr>
              <a:tr h="476898">
                <a:tc>
                  <a:txBody>
                    <a:bodyPr/>
                    <a:lstStyle/>
                    <a:p>
                      <a:pPr algn="ctr" fontAlgn="b"/>
                      <a:r>
                        <a:rPr lang="en-IN" sz="1100" b="0" u="none" strike="noStrike" dirty="0">
                          <a:effectLst/>
                        </a:rPr>
                        <a:t>Sunday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99.63%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99.76%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99.87%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34751857"/>
                  </a:ext>
                </a:extLst>
              </a:tr>
              <a:tr h="476898">
                <a:tc>
                  <a:txBody>
                    <a:bodyPr/>
                    <a:lstStyle/>
                    <a:p>
                      <a:pPr algn="ctr" fontAlgn="b"/>
                      <a:r>
                        <a:rPr lang="en-IN" sz="1100" b="0" u="none" strike="noStrike" dirty="0">
                          <a:effectLst/>
                        </a:rPr>
                        <a:t>Monday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99.74%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99.85%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99.07%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99.86%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99.72%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06577577"/>
                  </a:ext>
                </a:extLst>
              </a:tr>
              <a:tr h="476898">
                <a:tc>
                  <a:txBody>
                    <a:bodyPr/>
                    <a:lstStyle/>
                    <a:p>
                      <a:pPr algn="ctr" fontAlgn="b"/>
                      <a:r>
                        <a:rPr lang="en-IN" sz="1100" b="0" u="none" strike="noStrike" dirty="0">
                          <a:effectLst/>
                        </a:rPr>
                        <a:t>Tuesday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99.35%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99.69%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98.94%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99.74%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99.58%</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38604901"/>
                  </a:ext>
                </a:extLst>
              </a:tr>
              <a:tr h="476898">
                <a:tc>
                  <a:txBody>
                    <a:bodyPr/>
                    <a:lstStyle/>
                    <a:p>
                      <a:pPr algn="ctr" fontAlgn="b"/>
                      <a:r>
                        <a:rPr lang="en-IN" sz="1100" b="0" u="none" strike="noStrike" dirty="0">
                          <a:effectLst/>
                        </a:rPr>
                        <a:t>Wednesday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99.69%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99.48%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60249987"/>
                  </a:ext>
                </a:extLst>
              </a:tr>
              <a:tr h="476898">
                <a:tc>
                  <a:txBody>
                    <a:bodyPr/>
                    <a:lstStyle/>
                    <a:p>
                      <a:pPr algn="ctr" fontAlgn="b"/>
                      <a:r>
                        <a:rPr lang="en-IN" sz="1100" b="0" u="none" strike="noStrike" dirty="0">
                          <a:effectLst/>
                        </a:rPr>
                        <a:t>Thursday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99.88%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99.85%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99.51%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99.36%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99.62%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45655892"/>
                  </a:ext>
                </a:extLst>
              </a:tr>
              <a:tr h="476898">
                <a:tc>
                  <a:txBody>
                    <a:bodyPr/>
                    <a:lstStyle/>
                    <a:p>
                      <a:pPr algn="ctr" fontAlgn="b"/>
                      <a:r>
                        <a:rPr lang="en-IN" sz="1100" b="0" u="none" strike="noStrike" dirty="0">
                          <a:effectLst/>
                        </a:rPr>
                        <a:t>Friday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99.77%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99.57%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98.65%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99.35%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12599905"/>
                  </a:ext>
                </a:extLst>
              </a:tr>
              <a:tr h="476898">
                <a:tc>
                  <a:txBody>
                    <a:bodyPr/>
                    <a:lstStyle/>
                    <a:p>
                      <a:pPr algn="ctr" fontAlgn="b"/>
                      <a:r>
                        <a:rPr lang="en-IN" sz="1100" b="0" u="none" strike="noStrike" dirty="0">
                          <a:effectLst/>
                        </a:rPr>
                        <a:t>Saturday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99.89%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99.21%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99.74%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97.89%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6423841"/>
                  </a:ext>
                </a:extLst>
              </a:tr>
            </a:tbl>
          </a:graphicData>
        </a:graphic>
      </p:graphicFrame>
    </p:spTree>
    <p:extLst>
      <p:ext uri="{BB962C8B-B14F-4D97-AF65-F5344CB8AC3E}">
        <p14:creationId xmlns:p14="http://schemas.microsoft.com/office/powerpoint/2010/main" val="184773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1BD9-45EE-3A7A-73B3-616397D9802C}"/>
              </a:ext>
            </a:extLst>
          </p:cNvPr>
          <p:cNvSpPr>
            <a:spLocks noGrp="1"/>
          </p:cNvSpPr>
          <p:nvPr>
            <p:ph type="title"/>
          </p:nvPr>
        </p:nvSpPr>
        <p:spPr>
          <a:xfrm>
            <a:off x="838200" y="365126"/>
            <a:ext cx="10515600" cy="726556"/>
          </a:xfrm>
        </p:spPr>
        <p:txBody>
          <a:bodyPr>
            <a:normAutofit/>
          </a:bodyPr>
          <a:lstStyle/>
          <a:p>
            <a:pPr algn="ctr"/>
            <a:r>
              <a:rPr lang="en-US" sz="3600" dirty="0"/>
              <a:t>Completion Rate at Weekday and Slot Level</a:t>
            </a:r>
            <a:endParaRPr lang="en-IN" sz="3600" dirty="0"/>
          </a:p>
        </p:txBody>
      </p:sp>
      <p:graphicFrame>
        <p:nvGraphicFramePr>
          <p:cNvPr id="3" name="Chart 2">
            <a:extLst>
              <a:ext uri="{FF2B5EF4-FFF2-40B4-BE49-F238E27FC236}">
                <a16:creationId xmlns:a16="http://schemas.microsoft.com/office/drawing/2014/main" id="{D4EA5E69-D183-5577-59C9-A74628D03F6A}"/>
              </a:ext>
            </a:extLst>
          </p:cNvPr>
          <p:cNvGraphicFramePr>
            <a:graphicFrameLocks/>
          </p:cNvGraphicFramePr>
          <p:nvPr>
            <p:extLst>
              <p:ext uri="{D42A27DB-BD31-4B8C-83A1-F6EECF244321}">
                <p14:modId xmlns:p14="http://schemas.microsoft.com/office/powerpoint/2010/main" val="4076278311"/>
              </p:ext>
            </p:extLst>
          </p:nvPr>
        </p:nvGraphicFramePr>
        <p:xfrm>
          <a:off x="838199" y="1567543"/>
          <a:ext cx="10515599" cy="4823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404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9F6A-07C9-23A0-BF06-F5FC0035FB1B}"/>
              </a:ext>
            </a:extLst>
          </p:cNvPr>
          <p:cNvSpPr>
            <a:spLocks noGrp="1"/>
          </p:cNvSpPr>
          <p:nvPr>
            <p:ph type="title"/>
          </p:nvPr>
        </p:nvSpPr>
        <p:spPr>
          <a:xfrm>
            <a:off x="838200" y="216471"/>
            <a:ext cx="10515600" cy="791235"/>
          </a:xfrm>
        </p:spPr>
        <p:txBody>
          <a:bodyPr>
            <a:normAutofit/>
          </a:bodyPr>
          <a:lstStyle/>
          <a:p>
            <a:pPr algn="ctr"/>
            <a:r>
              <a:rPr lang="en-US" sz="3600" dirty="0"/>
              <a:t>Completion Rate at Drop Area Location Level</a:t>
            </a:r>
            <a:endParaRPr lang="en-IN" sz="3600" dirty="0"/>
          </a:p>
        </p:txBody>
      </p:sp>
      <p:graphicFrame>
        <p:nvGraphicFramePr>
          <p:cNvPr id="4" name="Content Placeholder 3">
            <a:extLst>
              <a:ext uri="{FF2B5EF4-FFF2-40B4-BE49-F238E27FC236}">
                <a16:creationId xmlns:a16="http://schemas.microsoft.com/office/drawing/2014/main" id="{41571A90-4305-2FDD-C8AA-9990D38F1CF3}"/>
              </a:ext>
            </a:extLst>
          </p:cNvPr>
          <p:cNvGraphicFramePr>
            <a:graphicFrameLocks noGrp="1"/>
          </p:cNvGraphicFramePr>
          <p:nvPr>
            <p:ph idx="1"/>
            <p:extLst>
              <p:ext uri="{D42A27DB-BD31-4B8C-83A1-F6EECF244321}">
                <p14:modId xmlns:p14="http://schemas.microsoft.com/office/powerpoint/2010/main" val="4036548335"/>
              </p:ext>
            </p:extLst>
          </p:nvPr>
        </p:nvGraphicFramePr>
        <p:xfrm>
          <a:off x="2295331" y="1110344"/>
          <a:ext cx="7539134" cy="5542369"/>
        </p:xfrm>
        <a:graphic>
          <a:graphicData uri="http://schemas.openxmlformats.org/drawingml/2006/table">
            <a:tbl>
              <a:tblPr>
                <a:tableStyleId>{5C22544A-7EE6-4342-B048-85BDC9FD1C3A}</a:tableStyleId>
              </a:tblPr>
              <a:tblGrid>
                <a:gridCol w="4022857">
                  <a:extLst>
                    <a:ext uri="{9D8B030D-6E8A-4147-A177-3AD203B41FA5}">
                      <a16:colId xmlns:a16="http://schemas.microsoft.com/office/drawing/2014/main" val="703698043"/>
                    </a:ext>
                  </a:extLst>
                </a:gridCol>
                <a:gridCol w="3516277">
                  <a:extLst>
                    <a:ext uri="{9D8B030D-6E8A-4147-A177-3AD203B41FA5}">
                      <a16:colId xmlns:a16="http://schemas.microsoft.com/office/drawing/2014/main" val="3779201214"/>
                    </a:ext>
                  </a:extLst>
                </a:gridCol>
              </a:tblGrid>
              <a:tr h="104573">
                <a:tc>
                  <a:txBody>
                    <a:bodyPr/>
                    <a:lstStyle/>
                    <a:p>
                      <a:pPr algn="ctr" fontAlgn="b"/>
                      <a:r>
                        <a:rPr lang="en-IN" sz="500" b="1" i="0" u="none" strike="noStrike" dirty="0">
                          <a:solidFill>
                            <a:srgbClr val="000000"/>
                          </a:solidFill>
                          <a:effectLst/>
                          <a:latin typeface="Calibri" panose="020F0502020204030204" pitchFamily="34" charset="0"/>
                        </a:rPr>
                        <a:t>Drop Area Location</a:t>
                      </a:r>
                    </a:p>
                  </a:txBody>
                  <a:tcPr marL="3421" marR="3421" marT="3421" marB="0" anchor="b"/>
                </a:tc>
                <a:tc>
                  <a:txBody>
                    <a:bodyPr/>
                    <a:lstStyle/>
                    <a:p>
                      <a:pPr algn="ctr" fontAlgn="b"/>
                      <a:r>
                        <a:rPr lang="en-IN" sz="500" b="1" u="none" strike="noStrike" dirty="0">
                          <a:effectLst/>
                        </a:rPr>
                        <a:t>Sum of Completion Rate</a:t>
                      </a:r>
                      <a:endParaRPr lang="en-IN" sz="500" b="1" i="0" u="none" strike="noStrike" dirty="0">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911512415"/>
                  </a:ext>
                </a:extLst>
              </a:tr>
              <a:tr h="104573">
                <a:tc>
                  <a:txBody>
                    <a:bodyPr/>
                    <a:lstStyle/>
                    <a:p>
                      <a:pPr algn="ctr" fontAlgn="b"/>
                      <a:r>
                        <a:rPr lang="en-IN" sz="500" u="none" strike="noStrike">
                          <a:effectLst/>
                        </a:rPr>
                        <a:t>Akshaya Nagar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494058696"/>
                  </a:ext>
                </a:extLst>
              </a:tr>
              <a:tr h="104573">
                <a:tc>
                  <a:txBody>
                    <a:bodyPr/>
                    <a:lstStyle/>
                    <a:p>
                      <a:pPr algn="ctr" fontAlgn="b"/>
                      <a:r>
                        <a:rPr lang="en-IN" sz="500" u="none" strike="noStrike">
                          <a:effectLst/>
                        </a:rPr>
                        <a:t>Arekere</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487546375"/>
                  </a:ext>
                </a:extLst>
              </a:tr>
              <a:tr h="104573">
                <a:tc>
                  <a:txBody>
                    <a:bodyPr/>
                    <a:lstStyle/>
                    <a:p>
                      <a:pPr algn="ctr" fontAlgn="b"/>
                      <a:r>
                        <a:rPr lang="en-IN" sz="500" u="none" strike="noStrike">
                          <a:effectLst/>
                        </a:rPr>
                        <a:t>Banashankari Stage 2</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696540917"/>
                  </a:ext>
                </a:extLst>
              </a:tr>
              <a:tr h="104573">
                <a:tc>
                  <a:txBody>
                    <a:bodyPr/>
                    <a:lstStyle/>
                    <a:p>
                      <a:pPr algn="ctr" fontAlgn="b"/>
                      <a:r>
                        <a:rPr lang="en-IN" sz="500" u="none" strike="noStrike">
                          <a:effectLst/>
                        </a:rPr>
                        <a:t>Bannerghatta</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dirty="0">
                          <a:effectLst/>
                        </a:rPr>
                        <a:t>100.00%</a:t>
                      </a:r>
                      <a:endParaRPr lang="en-IN" sz="500" b="0" i="0" u="none" strike="noStrike" dirty="0">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20143874"/>
                  </a:ext>
                </a:extLst>
              </a:tr>
              <a:tr h="104573">
                <a:tc>
                  <a:txBody>
                    <a:bodyPr/>
                    <a:lstStyle/>
                    <a:p>
                      <a:pPr algn="ctr" fontAlgn="b"/>
                      <a:r>
                        <a:rPr lang="en-IN" sz="500" u="none" strike="noStrike">
                          <a:effectLst/>
                        </a:rPr>
                        <a:t>Basavanagudi</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961266195"/>
                  </a:ext>
                </a:extLst>
              </a:tr>
              <a:tr h="104573">
                <a:tc>
                  <a:txBody>
                    <a:bodyPr/>
                    <a:lstStyle/>
                    <a:p>
                      <a:pPr algn="ctr" fontAlgn="b"/>
                      <a:r>
                        <a:rPr lang="en-IN" sz="500" u="none" strike="noStrike">
                          <a:effectLst/>
                        </a:rPr>
                        <a:t>Bellandur - Off Sarjapur Road</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182677821"/>
                  </a:ext>
                </a:extLst>
              </a:tr>
              <a:tr h="104573">
                <a:tc>
                  <a:txBody>
                    <a:bodyPr/>
                    <a:lstStyle/>
                    <a:p>
                      <a:pPr algn="ctr" fontAlgn="b"/>
                      <a:r>
                        <a:rPr lang="en-IN" sz="500" u="none" strike="noStrike">
                          <a:effectLst/>
                        </a:rPr>
                        <a:t>Bellandur, APR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902582392"/>
                  </a:ext>
                </a:extLst>
              </a:tr>
              <a:tr h="104573">
                <a:tc>
                  <a:txBody>
                    <a:bodyPr/>
                    <a:lstStyle/>
                    <a:p>
                      <a:pPr algn="ctr" fontAlgn="b"/>
                      <a:r>
                        <a:rPr lang="en-IN" sz="500" u="none" strike="noStrike">
                          <a:effectLst/>
                        </a:rPr>
                        <a:t>Bellandur, Ecospace</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856112661"/>
                  </a:ext>
                </a:extLst>
              </a:tr>
              <a:tr h="104573">
                <a:tc>
                  <a:txBody>
                    <a:bodyPr/>
                    <a:lstStyle/>
                    <a:p>
                      <a:pPr algn="ctr" fontAlgn="b"/>
                      <a:r>
                        <a:rPr lang="en-IN" sz="500" u="none" strike="noStrike">
                          <a:effectLst/>
                        </a:rPr>
                        <a:t>Bellandur, ETV</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50.00%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819789243"/>
                  </a:ext>
                </a:extLst>
              </a:tr>
              <a:tr h="104573">
                <a:tc>
                  <a:txBody>
                    <a:bodyPr/>
                    <a:lstStyle/>
                    <a:p>
                      <a:pPr algn="ctr" fontAlgn="b"/>
                      <a:r>
                        <a:rPr lang="en-IN" sz="500" u="none" strike="noStrike">
                          <a:effectLst/>
                        </a:rPr>
                        <a:t>Bellandur, Green Glen</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99.25%</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245476595"/>
                  </a:ext>
                </a:extLst>
              </a:tr>
              <a:tr h="104573">
                <a:tc>
                  <a:txBody>
                    <a:bodyPr/>
                    <a:lstStyle/>
                    <a:p>
                      <a:pPr algn="ctr" fontAlgn="b"/>
                      <a:r>
                        <a:rPr lang="en-IN" sz="500" u="none" strike="noStrike">
                          <a:effectLst/>
                        </a:rPr>
                        <a:t>Bellandur, Sakara</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45308607"/>
                  </a:ext>
                </a:extLst>
              </a:tr>
              <a:tr h="104573">
                <a:tc>
                  <a:txBody>
                    <a:bodyPr/>
                    <a:lstStyle/>
                    <a:p>
                      <a:pPr algn="ctr" fontAlgn="b"/>
                      <a:r>
                        <a:rPr lang="en-IN" sz="500" u="none" strike="noStrike">
                          <a:effectLst/>
                        </a:rPr>
                        <a:t>Bellandur, Sarjapur Road</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458955149"/>
                  </a:ext>
                </a:extLst>
              </a:tr>
              <a:tr h="104573">
                <a:tc>
                  <a:txBody>
                    <a:bodyPr/>
                    <a:lstStyle/>
                    <a:p>
                      <a:pPr algn="ctr" fontAlgn="b"/>
                      <a:r>
                        <a:rPr lang="en-IN" sz="500" u="none" strike="noStrike">
                          <a:effectLst/>
                        </a:rPr>
                        <a:t>Bilekahalli</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368242619"/>
                  </a:ext>
                </a:extLst>
              </a:tr>
              <a:tr h="104573">
                <a:tc>
                  <a:txBody>
                    <a:bodyPr/>
                    <a:lstStyle/>
                    <a:p>
                      <a:pPr algn="ctr" fontAlgn="b"/>
                      <a:r>
                        <a:rPr lang="en-IN" sz="500" u="none" strike="noStrike">
                          <a:effectLst/>
                        </a:rPr>
                        <a:t>Binnipet</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572023753"/>
                  </a:ext>
                </a:extLst>
              </a:tr>
              <a:tr h="104573">
                <a:tc>
                  <a:txBody>
                    <a:bodyPr/>
                    <a:lstStyle/>
                    <a:p>
                      <a:pPr algn="ctr" fontAlgn="b"/>
                      <a:r>
                        <a:rPr lang="en-IN" sz="500" u="none" strike="noStrike">
                          <a:effectLst/>
                        </a:rPr>
                        <a:t>Bomannahali - MicoLayout</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99.27%</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865823212"/>
                  </a:ext>
                </a:extLst>
              </a:tr>
              <a:tr h="104573">
                <a:tc>
                  <a:txBody>
                    <a:bodyPr/>
                    <a:lstStyle/>
                    <a:p>
                      <a:pPr algn="ctr" fontAlgn="b"/>
                      <a:r>
                        <a:rPr lang="en-IN" sz="500" u="none" strike="noStrike">
                          <a:effectLst/>
                        </a:rPr>
                        <a:t>Bommanahalli</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98.08%</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314001038"/>
                  </a:ext>
                </a:extLst>
              </a:tr>
              <a:tr h="104573">
                <a:tc>
                  <a:txBody>
                    <a:bodyPr/>
                    <a:lstStyle/>
                    <a:p>
                      <a:pPr algn="ctr" fontAlgn="b"/>
                      <a:r>
                        <a:rPr lang="en-IN" sz="500" u="none" strike="noStrike">
                          <a:effectLst/>
                        </a:rPr>
                        <a:t>Brookefield</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377246220"/>
                  </a:ext>
                </a:extLst>
              </a:tr>
              <a:tr h="104573">
                <a:tc>
                  <a:txBody>
                    <a:bodyPr/>
                    <a:lstStyle/>
                    <a:p>
                      <a:pPr algn="ctr" fontAlgn="b"/>
                      <a:r>
                        <a:rPr lang="en-IN" sz="500" u="none" strike="noStrike">
                          <a:effectLst/>
                        </a:rPr>
                        <a:t>BTM Stage 1</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97.14%</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019468298"/>
                  </a:ext>
                </a:extLst>
              </a:tr>
              <a:tr h="104573">
                <a:tc>
                  <a:txBody>
                    <a:bodyPr/>
                    <a:lstStyle/>
                    <a:p>
                      <a:pPr algn="ctr" fontAlgn="b"/>
                      <a:r>
                        <a:rPr lang="en-IN" sz="500" u="none" strike="noStrike">
                          <a:effectLst/>
                        </a:rPr>
                        <a:t>BTM Stage 2</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577084167"/>
                  </a:ext>
                </a:extLst>
              </a:tr>
              <a:tr h="104573">
                <a:tc>
                  <a:txBody>
                    <a:bodyPr/>
                    <a:lstStyle/>
                    <a:p>
                      <a:pPr algn="ctr" fontAlgn="b"/>
                      <a:r>
                        <a:rPr lang="en-IN" sz="500" u="none" strike="noStrike">
                          <a:effectLst/>
                        </a:rPr>
                        <a:t>Challagatta</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707930422"/>
                  </a:ext>
                </a:extLst>
              </a:tr>
              <a:tr h="104573">
                <a:tc>
                  <a:txBody>
                    <a:bodyPr/>
                    <a:lstStyle/>
                    <a:p>
                      <a:pPr algn="ctr" fontAlgn="b"/>
                      <a:r>
                        <a:rPr lang="en-IN" sz="500" u="none" strike="noStrike">
                          <a:effectLst/>
                        </a:rPr>
                        <a:t>Cox Town</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4100045040"/>
                  </a:ext>
                </a:extLst>
              </a:tr>
              <a:tr h="104573">
                <a:tc>
                  <a:txBody>
                    <a:bodyPr/>
                    <a:lstStyle/>
                    <a:p>
                      <a:pPr algn="ctr" fontAlgn="b"/>
                      <a:r>
                        <a:rPr lang="en-IN" sz="500" u="none" strike="noStrike">
                          <a:effectLst/>
                        </a:rPr>
                        <a:t>CV Raman Nagar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711323437"/>
                  </a:ext>
                </a:extLst>
              </a:tr>
              <a:tr h="104573">
                <a:tc>
                  <a:txBody>
                    <a:bodyPr/>
                    <a:lstStyle/>
                    <a:p>
                      <a:pPr algn="ctr" fontAlgn="b"/>
                      <a:r>
                        <a:rPr lang="en-IN" sz="500" u="none" strike="noStrike">
                          <a:effectLst/>
                        </a:rPr>
                        <a:t>Devarachikanna Halli</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726437204"/>
                  </a:ext>
                </a:extLst>
              </a:tr>
              <a:tr h="104573">
                <a:tc>
                  <a:txBody>
                    <a:bodyPr/>
                    <a:lstStyle/>
                    <a:p>
                      <a:pPr algn="ctr" fontAlgn="b"/>
                      <a:r>
                        <a:rPr lang="en-IN" sz="500" u="none" strike="noStrike">
                          <a:effectLst/>
                        </a:rPr>
                        <a:t>Doddanekundi</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176908603"/>
                  </a:ext>
                </a:extLst>
              </a:tr>
              <a:tr h="104573">
                <a:tc>
                  <a:txBody>
                    <a:bodyPr/>
                    <a:lstStyle/>
                    <a:p>
                      <a:pPr algn="ctr" fontAlgn="b"/>
                      <a:r>
                        <a:rPr lang="en-IN" sz="500" u="none" strike="noStrike">
                          <a:effectLst/>
                        </a:rPr>
                        <a:t>Domlur, EGL</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75.00%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39497008"/>
                  </a:ext>
                </a:extLst>
              </a:tr>
              <a:tr h="104573">
                <a:tc>
                  <a:txBody>
                    <a:bodyPr/>
                    <a:lstStyle/>
                    <a:p>
                      <a:pPr algn="ctr" fontAlgn="b"/>
                      <a:r>
                        <a:rPr lang="en-IN" sz="500" u="none" strike="noStrike">
                          <a:effectLst/>
                        </a:rPr>
                        <a:t>Frazer Town</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769637092"/>
                  </a:ext>
                </a:extLst>
              </a:tr>
              <a:tr h="104573">
                <a:tc>
                  <a:txBody>
                    <a:bodyPr/>
                    <a:lstStyle/>
                    <a:p>
                      <a:pPr algn="ctr" fontAlgn="b"/>
                      <a:r>
                        <a:rPr lang="en-IN" sz="500" u="none" strike="noStrike">
                          <a:effectLst/>
                        </a:rPr>
                        <a:t>Harlur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99.69%</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986337104"/>
                  </a:ext>
                </a:extLst>
              </a:tr>
              <a:tr h="104573">
                <a:tc>
                  <a:txBody>
                    <a:bodyPr/>
                    <a:lstStyle/>
                    <a:p>
                      <a:pPr algn="ctr" fontAlgn="b"/>
                      <a:r>
                        <a:rPr lang="en-IN" sz="500" u="none" strike="noStrike">
                          <a:effectLst/>
                        </a:rPr>
                        <a:t>HSR Layout</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99.60%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797399763"/>
                  </a:ext>
                </a:extLst>
              </a:tr>
              <a:tr h="104573">
                <a:tc>
                  <a:txBody>
                    <a:bodyPr/>
                    <a:lstStyle/>
                    <a:p>
                      <a:pPr algn="ctr" fontAlgn="b"/>
                      <a:r>
                        <a:rPr lang="en-IN" sz="500" u="none" strike="noStrike">
                          <a:effectLst/>
                        </a:rPr>
                        <a:t>Indiranagar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87.50%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257807277"/>
                  </a:ext>
                </a:extLst>
              </a:tr>
              <a:tr h="104573">
                <a:tc>
                  <a:txBody>
                    <a:bodyPr/>
                    <a:lstStyle/>
                    <a:p>
                      <a:pPr algn="ctr" fontAlgn="b"/>
                      <a:r>
                        <a:rPr lang="en-IN" sz="500" u="none" strike="noStrike">
                          <a:effectLst/>
                        </a:rPr>
                        <a:t>ITI Layout</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99.59%</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356850017"/>
                  </a:ext>
                </a:extLst>
              </a:tr>
              <a:tr h="104573">
                <a:tc>
                  <a:txBody>
                    <a:bodyPr/>
                    <a:lstStyle/>
                    <a:p>
                      <a:pPr algn="ctr" fontAlgn="b"/>
                      <a:r>
                        <a:rPr lang="en-IN" sz="500" u="none" strike="noStrike">
                          <a:effectLst/>
                        </a:rPr>
                        <a:t>Jayanagar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659043581"/>
                  </a:ext>
                </a:extLst>
              </a:tr>
              <a:tr h="104573">
                <a:tc>
                  <a:txBody>
                    <a:bodyPr/>
                    <a:lstStyle/>
                    <a:p>
                      <a:pPr algn="ctr" fontAlgn="b"/>
                      <a:r>
                        <a:rPr lang="en-IN" sz="500" u="none" strike="noStrike">
                          <a:effectLst/>
                        </a:rPr>
                        <a:t>JP Nagar Phase 1-3</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863862113"/>
                  </a:ext>
                </a:extLst>
              </a:tr>
              <a:tr h="104573">
                <a:tc>
                  <a:txBody>
                    <a:bodyPr/>
                    <a:lstStyle/>
                    <a:p>
                      <a:pPr algn="ctr" fontAlgn="b"/>
                      <a:r>
                        <a:rPr lang="en-IN" sz="500" u="none" strike="noStrike">
                          <a:effectLst/>
                        </a:rPr>
                        <a:t>JP Nagar Phase 4-5</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489827622"/>
                  </a:ext>
                </a:extLst>
              </a:tr>
              <a:tr h="104573">
                <a:tc>
                  <a:txBody>
                    <a:bodyPr/>
                    <a:lstStyle/>
                    <a:p>
                      <a:pPr algn="ctr" fontAlgn="b"/>
                      <a:r>
                        <a:rPr lang="en-IN" sz="500" u="none" strike="noStrike">
                          <a:effectLst/>
                        </a:rPr>
                        <a:t>JP Nagar Phase 6-7</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897544134"/>
                  </a:ext>
                </a:extLst>
              </a:tr>
              <a:tr h="104573">
                <a:tc>
                  <a:txBody>
                    <a:bodyPr/>
                    <a:lstStyle/>
                    <a:p>
                      <a:pPr algn="ctr" fontAlgn="b"/>
                      <a:r>
                        <a:rPr lang="en-IN" sz="500" u="none" strike="noStrike">
                          <a:effectLst/>
                        </a:rPr>
                        <a:t>JP Nagar Phase 8-9</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590704337"/>
                  </a:ext>
                </a:extLst>
              </a:tr>
              <a:tr h="104573">
                <a:tc>
                  <a:txBody>
                    <a:bodyPr/>
                    <a:lstStyle/>
                    <a:p>
                      <a:pPr algn="ctr" fontAlgn="b"/>
                      <a:r>
                        <a:rPr lang="en-IN" sz="500" u="none" strike="noStrike">
                          <a:effectLst/>
                        </a:rPr>
                        <a:t>Kadubeesanhali, Prestige</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4154100424"/>
                  </a:ext>
                </a:extLst>
              </a:tr>
              <a:tr h="104573">
                <a:tc>
                  <a:txBody>
                    <a:bodyPr/>
                    <a:lstStyle/>
                    <a:p>
                      <a:pPr algn="ctr" fontAlgn="b"/>
                      <a:r>
                        <a:rPr lang="en-IN" sz="500" u="none" strike="noStrike">
                          <a:effectLst/>
                        </a:rPr>
                        <a:t>Kadubeesanhali, PTP</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510152089"/>
                  </a:ext>
                </a:extLst>
              </a:tr>
              <a:tr h="104573">
                <a:tc>
                  <a:txBody>
                    <a:bodyPr/>
                    <a:lstStyle/>
                    <a:p>
                      <a:pPr algn="ctr" fontAlgn="b"/>
                      <a:r>
                        <a:rPr lang="en-IN" sz="500" u="none" strike="noStrike">
                          <a:effectLst/>
                        </a:rPr>
                        <a:t>Koramangala, Ejipura</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99.38%</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139244398"/>
                  </a:ext>
                </a:extLst>
              </a:tr>
              <a:tr h="104573">
                <a:tc>
                  <a:txBody>
                    <a:bodyPr/>
                    <a:lstStyle/>
                    <a:p>
                      <a:pPr algn="ctr" fontAlgn="b"/>
                      <a:r>
                        <a:rPr lang="en-IN" sz="500" u="none" strike="noStrike">
                          <a:effectLst/>
                        </a:rPr>
                        <a:t>Kudlu</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99.42%</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226155242"/>
                  </a:ext>
                </a:extLst>
              </a:tr>
              <a:tr h="104573">
                <a:tc>
                  <a:txBody>
                    <a:bodyPr/>
                    <a:lstStyle/>
                    <a:p>
                      <a:pPr algn="ctr" fontAlgn="b"/>
                      <a:r>
                        <a:rPr lang="en-IN" sz="500" u="none" strike="noStrike">
                          <a:effectLst/>
                        </a:rPr>
                        <a:t>Kumaraswamy Layout</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329754001"/>
                  </a:ext>
                </a:extLst>
              </a:tr>
              <a:tr h="104573">
                <a:tc>
                  <a:txBody>
                    <a:bodyPr/>
                    <a:lstStyle/>
                    <a:p>
                      <a:pPr algn="ctr" fontAlgn="b"/>
                      <a:r>
                        <a:rPr lang="en-IN" sz="500" u="none" strike="noStrike">
                          <a:effectLst/>
                        </a:rPr>
                        <a:t>Mahadevapura</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027826734"/>
                  </a:ext>
                </a:extLst>
              </a:tr>
              <a:tr h="104573">
                <a:tc>
                  <a:txBody>
                    <a:bodyPr/>
                    <a:lstStyle/>
                    <a:p>
                      <a:pPr algn="ctr" fontAlgn="b"/>
                      <a:r>
                        <a:rPr lang="en-IN" sz="500" u="none" strike="noStrike">
                          <a:effectLst/>
                        </a:rPr>
                        <a:t>Manipal County</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98.75%</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194355924"/>
                  </a:ext>
                </a:extLst>
              </a:tr>
              <a:tr h="104573">
                <a:tc>
                  <a:txBody>
                    <a:bodyPr/>
                    <a:lstStyle/>
                    <a:p>
                      <a:pPr algn="ctr" fontAlgn="b"/>
                      <a:r>
                        <a:rPr lang="en-IN" sz="500" u="none" strike="noStrike">
                          <a:effectLst/>
                        </a:rPr>
                        <a:t>Marathahalli</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66.67%</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19728761"/>
                  </a:ext>
                </a:extLst>
              </a:tr>
              <a:tr h="104573">
                <a:tc>
                  <a:txBody>
                    <a:bodyPr/>
                    <a:lstStyle/>
                    <a:p>
                      <a:pPr algn="ctr" fontAlgn="b"/>
                      <a:r>
                        <a:rPr lang="en-IN" sz="500" u="none" strike="noStrike">
                          <a:effectLst/>
                        </a:rPr>
                        <a:t>Pattandur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2105977179"/>
                  </a:ext>
                </a:extLst>
              </a:tr>
              <a:tr h="104573">
                <a:tc>
                  <a:txBody>
                    <a:bodyPr/>
                    <a:lstStyle/>
                    <a:p>
                      <a:pPr algn="ctr" fontAlgn="b"/>
                      <a:r>
                        <a:rPr lang="en-IN" sz="500" u="none" strike="noStrike">
                          <a:effectLst/>
                        </a:rPr>
                        <a:t>Richmond Town</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53466703"/>
                  </a:ext>
                </a:extLst>
              </a:tr>
              <a:tr h="104573">
                <a:tc>
                  <a:txBody>
                    <a:bodyPr/>
                    <a:lstStyle/>
                    <a:p>
                      <a:pPr algn="ctr" fontAlgn="b"/>
                      <a:r>
                        <a:rPr lang="en-IN" sz="500" u="none" strike="noStrike">
                          <a:effectLst/>
                        </a:rPr>
                        <a:t>Sarjapur Road</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369216777"/>
                  </a:ext>
                </a:extLst>
              </a:tr>
              <a:tr h="104573">
                <a:tc>
                  <a:txBody>
                    <a:bodyPr/>
                    <a:lstStyle/>
                    <a:p>
                      <a:pPr algn="ctr" fontAlgn="b"/>
                      <a:r>
                        <a:rPr lang="en-IN" sz="500" u="none" strike="noStrike">
                          <a:effectLst/>
                        </a:rPr>
                        <a:t>Victoria Layout</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408362467"/>
                  </a:ext>
                </a:extLst>
              </a:tr>
              <a:tr h="104573">
                <a:tc>
                  <a:txBody>
                    <a:bodyPr/>
                    <a:lstStyle/>
                    <a:p>
                      <a:pPr algn="ctr" fontAlgn="b"/>
                      <a:r>
                        <a:rPr lang="en-IN" sz="500" u="none" strike="noStrike">
                          <a:effectLst/>
                        </a:rPr>
                        <a:t>Vimanapura</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908040429"/>
                  </a:ext>
                </a:extLst>
              </a:tr>
              <a:tr h="104573">
                <a:tc>
                  <a:txBody>
                    <a:bodyPr/>
                    <a:lstStyle/>
                    <a:p>
                      <a:pPr algn="ctr" fontAlgn="b"/>
                      <a:r>
                        <a:rPr lang="en-IN" sz="500" u="none" strike="noStrike">
                          <a:effectLst/>
                        </a:rPr>
                        <a:t>Viveka Nagar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85.71%</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1998660924"/>
                  </a:ext>
                </a:extLst>
              </a:tr>
              <a:tr h="104573">
                <a:tc>
                  <a:txBody>
                    <a:bodyPr/>
                    <a:lstStyle/>
                    <a:p>
                      <a:pPr algn="ctr" fontAlgn="b"/>
                      <a:r>
                        <a:rPr lang="en-IN" sz="500" u="none" strike="noStrike">
                          <a:effectLst/>
                        </a:rPr>
                        <a:t>Whitefield</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735824089"/>
                  </a:ext>
                </a:extLst>
              </a:tr>
              <a:tr h="104573">
                <a:tc>
                  <a:txBody>
                    <a:bodyPr/>
                    <a:lstStyle/>
                    <a:p>
                      <a:pPr algn="ctr" fontAlgn="b"/>
                      <a:r>
                        <a:rPr lang="en-IN" sz="500" u="none" strike="noStrike">
                          <a:effectLst/>
                        </a:rPr>
                        <a:t>Wilson Garden, Shantinagar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3877617588"/>
                  </a:ext>
                </a:extLst>
              </a:tr>
              <a:tr h="104573">
                <a:tc>
                  <a:txBody>
                    <a:bodyPr/>
                    <a:lstStyle/>
                    <a:p>
                      <a:pPr algn="ctr" fontAlgn="b"/>
                      <a:r>
                        <a:rPr lang="en-IN" sz="500" u="none" strike="noStrike">
                          <a:effectLst/>
                        </a:rPr>
                        <a:t>Yemalur</a:t>
                      </a:r>
                      <a:endParaRPr lang="en-IN" sz="500" b="0" i="0" u="none" strike="noStrike">
                        <a:solidFill>
                          <a:srgbClr val="000000"/>
                        </a:solidFill>
                        <a:effectLst/>
                        <a:latin typeface="Calibri" panose="020F0502020204030204" pitchFamily="34" charset="0"/>
                      </a:endParaRPr>
                    </a:p>
                  </a:txBody>
                  <a:tcPr marL="3421" marR="3421" marT="3421" marB="0" anchor="b"/>
                </a:tc>
                <a:tc>
                  <a:txBody>
                    <a:bodyPr/>
                    <a:lstStyle/>
                    <a:p>
                      <a:pPr algn="ctr" fontAlgn="b"/>
                      <a:r>
                        <a:rPr lang="en-IN" sz="500" u="none" strike="noStrike" dirty="0">
                          <a:effectLst/>
                        </a:rPr>
                        <a:t>100.00%</a:t>
                      </a:r>
                      <a:endParaRPr lang="en-IN" sz="500" b="0" i="0" u="none" strike="noStrike" dirty="0">
                        <a:solidFill>
                          <a:srgbClr val="000000"/>
                        </a:solidFill>
                        <a:effectLst/>
                        <a:latin typeface="Calibri" panose="020F0502020204030204" pitchFamily="34" charset="0"/>
                      </a:endParaRPr>
                    </a:p>
                  </a:txBody>
                  <a:tcPr marL="3421" marR="3421" marT="3421" marB="0" anchor="b"/>
                </a:tc>
                <a:extLst>
                  <a:ext uri="{0D108BD9-81ED-4DB2-BD59-A6C34878D82A}">
                    <a16:rowId xmlns:a16="http://schemas.microsoft.com/office/drawing/2014/main" val="4203752810"/>
                  </a:ext>
                </a:extLst>
              </a:tr>
            </a:tbl>
          </a:graphicData>
        </a:graphic>
      </p:graphicFrame>
    </p:spTree>
    <p:extLst>
      <p:ext uri="{BB962C8B-B14F-4D97-AF65-F5344CB8AC3E}">
        <p14:creationId xmlns:p14="http://schemas.microsoft.com/office/powerpoint/2010/main" val="94921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B0F6-B0DF-659B-0CBA-E5BA3E2CAADB}"/>
              </a:ext>
            </a:extLst>
          </p:cNvPr>
          <p:cNvSpPr>
            <a:spLocks noGrp="1"/>
          </p:cNvSpPr>
          <p:nvPr>
            <p:ph type="title"/>
          </p:nvPr>
        </p:nvSpPr>
        <p:spPr>
          <a:xfrm>
            <a:off x="1261872" y="15082"/>
            <a:ext cx="9692640" cy="1151245"/>
          </a:xfrm>
        </p:spPr>
        <p:txBody>
          <a:bodyPr>
            <a:normAutofit/>
          </a:bodyPr>
          <a:lstStyle/>
          <a:p>
            <a:r>
              <a:rPr lang="en-IN" b="1" dirty="0">
                <a:latin typeface="+mn-lt"/>
              </a:rPr>
              <a:t>Content</a:t>
            </a:r>
          </a:p>
        </p:txBody>
      </p:sp>
      <p:sp>
        <p:nvSpPr>
          <p:cNvPr id="3" name="Content Placeholder 2">
            <a:extLst>
              <a:ext uri="{FF2B5EF4-FFF2-40B4-BE49-F238E27FC236}">
                <a16:creationId xmlns:a16="http://schemas.microsoft.com/office/drawing/2014/main" id="{787844D7-9126-1D29-B245-3C2E9A4C201A}"/>
              </a:ext>
            </a:extLst>
          </p:cNvPr>
          <p:cNvSpPr>
            <a:spLocks noGrp="1"/>
          </p:cNvSpPr>
          <p:nvPr>
            <p:ph idx="1"/>
          </p:nvPr>
        </p:nvSpPr>
        <p:spPr>
          <a:xfrm>
            <a:off x="1261871" y="1240970"/>
            <a:ext cx="10166573" cy="5038531"/>
          </a:xfrm>
        </p:spPr>
        <p:txBody>
          <a:bodyPr>
            <a:normAutofit lnSpcReduction="10000"/>
          </a:bodyPr>
          <a:lstStyle/>
          <a:p>
            <a:r>
              <a:rPr lang="en-IN" dirty="0"/>
              <a:t>Introduction</a:t>
            </a:r>
          </a:p>
          <a:p>
            <a:r>
              <a:rPr lang="en-IN" dirty="0"/>
              <a:t>Objectives</a:t>
            </a:r>
          </a:p>
          <a:p>
            <a:r>
              <a:rPr lang="en-IN" dirty="0"/>
              <a:t>Order Level Analysis, Tables &amp; Charts</a:t>
            </a:r>
          </a:p>
          <a:p>
            <a:r>
              <a:rPr lang="en-US" dirty="0"/>
              <a:t>Completion Rate Analysis, Tables </a:t>
            </a:r>
            <a:r>
              <a:rPr lang="en-IN" dirty="0"/>
              <a:t>&amp; Charts</a:t>
            </a:r>
          </a:p>
          <a:p>
            <a:r>
              <a:rPr lang="en-US" dirty="0"/>
              <a:t>Customer Level Analysis</a:t>
            </a:r>
            <a:r>
              <a:rPr lang="en-IN" dirty="0"/>
              <a:t>, Tables &amp; Charts</a:t>
            </a:r>
          </a:p>
          <a:p>
            <a:r>
              <a:rPr lang="en-US" dirty="0"/>
              <a:t>Delivery Analysis, Tables </a:t>
            </a:r>
            <a:r>
              <a:rPr lang="en-IN" dirty="0"/>
              <a:t>&amp; Charts</a:t>
            </a:r>
          </a:p>
          <a:p>
            <a:r>
              <a:rPr lang="en-US" dirty="0"/>
              <a:t>Product Level Analysis</a:t>
            </a:r>
          </a:p>
          <a:p>
            <a:r>
              <a:rPr lang="en-US" dirty="0"/>
              <a:t>Observations</a:t>
            </a:r>
          </a:p>
          <a:p>
            <a:r>
              <a:rPr lang="en-US" dirty="0"/>
              <a:t>Insights</a:t>
            </a:r>
          </a:p>
          <a:p>
            <a:r>
              <a:rPr lang="en-US" dirty="0"/>
              <a:t>Conclusion</a:t>
            </a:r>
          </a:p>
          <a:p>
            <a:endParaRPr lang="en-IN" dirty="0"/>
          </a:p>
        </p:txBody>
      </p:sp>
    </p:spTree>
    <p:extLst>
      <p:ext uri="{BB962C8B-B14F-4D97-AF65-F5344CB8AC3E}">
        <p14:creationId xmlns:p14="http://schemas.microsoft.com/office/powerpoint/2010/main" val="3980691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8651-A592-6A8B-E353-0494DB120B25}"/>
              </a:ext>
            </a:extLst>
          </p:cNvPr>
          <p:cNvSpPr>
            <a:spLocks noGrp="1"/>
          </p:cNvSpPr>
          <p:nvPr>
            <p:ph type="title"/>
          </p:nvPr>
        </p:nvSpPr>
        <p:spPr>
          <a:xfrm>
            <a:off x="838200" y="365125"/>
            <a:ext cx="10515600" cy="819863"/>
          </a:xfrm>
        </p:spPr>
        <p:txBody>
          <a:bodyPr>
            <a:normAutofit/>
          </a:bodyPr>
          <a:lstStyle/>
          <a:p>
            <a:pPr algn="ctr"/>
            <a:r>
              <a:rPr lang="en-US" sz="3600" dirty="0"/>
              <a:t>Completion Rate at Drop Area Location Level</a:t>
            </a:r>
            <a:endParaRPr lang="en-IN" sz="3600" dirty="0"/>
          </a:p>
        </p:txBody>
      </p:sp>
      <p:graphicFrame>
        <p:nvGraphicFramePr>
          <p:cNvPr id="3" name="Chart 2">
            <a:extLst>
              <a:ext uri="{FF2B5EF4-FFF2-40B4-BE49-F238E27FC236}">
                <a16:creationId xmlns:a16="http://schemas.microsoft.com/office/drawing/2014/main" id="{C2B2F3BB-2081-BF01-C686-C8E62449AB93}"/>
              </a:ext>
            </a:extLst>
          </p:cNvPr>
          <p:cNvGraphicFramePr>
            <a:graphicFrameLocks/>
          </p:cNvGraphicFramePr>
          <p:nvPr>
            <p:extLst>
              <p:ext uri="{D42A27DB-BD31-4B8C-83A1-F6EECF244321}">
                <p14:modId xmlns:p14="http://schemas.microsoft.com/office/powerpoint/2010/main" val="3652954285"/>
              </p:ext>
            </p:extLst>
          </p:nvPr>
        </p:nvGraphicFramePr>
        <p:xfrm>
          <a:off x="838199" y="1548883"/>
          <a:ext cx="10515599" cy="4943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2271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F314-2FBB-ADAF-6945-DECB6B602E3C}"/>
              </a:ext>
            </a:extLst>
          </p:cNvPr>
          <p:cNvSpPr>
            <a:spLocks noGrp="1"/>
          </p:cNvSpPr>
          <p:nvPr>
            <p:ph type="title"/>
          </p:nvPr>
        </p:nvSpPr>
        <p:spPr>
          <a:xfrm>
            <a:off x="838200" y="365125"/>
            <a:ext cx="10515600" cy="913169"/>
          </a:xfrm>
        </p:spPr>
        <p:txBody>
          <a:bodyPr>
            <a:normAutofit fontScale="90000"/>
          </a:bodyPr>
          <a:lstStyle/>
          <a:p>
            <a:pPr algn="ctr"/>
            <a:r>
              <a:rPr lang="en-US" sz="3600" dirty="0"/>
              <a:t>Completion Rate at the Number of Products Ordered Level</a:t>
            </a:r>
            <a:endParaRPr lang="en-IN" sz="3600" dirty="0"/>
          </a:p>
        </p:txBody>
      </p:sp>
      <p:graphicFrame>
        <p:nvGraphicFramePr>
          <p:cNvPr id="4" name="Content Placeholder 3">
            <a:extLst>
              <a:ext uri="{FF2B5EF4-FFF2-40B4-BE49-F238E27FC236}">
                <a16:creationId xmlns:a16="http://schemas.microsoft.com/office/drawing/2014/main" id="{C7068AC6-4DF9-547D-CDBD-E7685694BC35}"/>
              </a:ext>
            </a:extLst>
          </p:cNvPr>
          <p:cNvGraphicFramePr>
            <a:graphicFrameLocks noGrp="1"/>
          </p:cNvGraphicFramePr>
          <p:nvPr>
            <p:ph idx="1"/>
            <p:extLst>
              <p:ext uri="{D42A27DB-BD31-4B8C-83A1-F6EECF244321}">
                <p14:modId xmlns:p14="http://schemas.microsoft.com/office/powerpoint/2010/main" val="458149350"/>
              </p:ext>
            </p:extLst>
          </p:nvPr>
        </p:nvGraphicFramePr>
        <p:xfrm>
          <a:off x="2211357" y="1502230"/>
          <a:ext cx="7361852" cy="4990650"/>
        </p:xfrm>
        <a:graphic>
          <a:graphicData uri="http://schemas.openxmlformats.org/drawingml/2006/table">
            <a:tbl>
              <a:tblPr>
                <a:tableStyleId>{5C22544A-7EE6-4342-B048-85BDC9FD1C3A}</a:tableStyleId>
              </a:tblPr>
              <a:tblGrid>
                <a:gridCol w="2691429">
                  <a:extLst>
                    <a:ext uri="{9D8B030D-6E8A-4147-A177-3AD203B41FA5}">
                      <a16:colId xmlns:a16="http://schemas.microsoft.com/office/drawing/2014/main" val="2792474800"/>
                    </a:ext>
                  </a:extLst>
                </a:gridCol>
                <a:gridCol w="4670423">
                  <a:extLst>
                    <a:ext uri="{9D8B030D-6E8A-4147-A177-3AD203B41FA5}">
                      <a16:colId xmlns:a16="http://schemas.microsoft.com/office/drawing/2014/main" val="2270872755"/>
                    </a:ext>
                  </a:extLst>
                </a:gridCol>
              </a:tblGrid>
              <a:tr h="162605">
                <a:tc>
                  <a:txBody>
                    <a:bodyPr/>
                    <a:lstStyle/>
                    <a:p>
                      <a:pPr algn="ctr" fontAlgn="b"/>
                      <a:r>
                        <a:rPr lang="en-US" sz="1000" b="1" dirty="0"/>
                        <a:t>Number of Products </a:t>
                      </a:r>
                      <a:endParaRPr lang="en-IN" sz="1000" b="1" i="0" u="none" strike="noStrike" dirty="0">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b="1" u="none" strike="noStrike" dirty="0">
                          <a:effectLst/>
                        </a:rPr>
                        <a:t>Sum of Completion Rate</a:t>
                      </a:r>
                      <a:endParaRPr lang="en-IN" sz="1000" b="1"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4036471890"/>
                  </a:ext>
                </a:extLst>
              </a:tr>
              <a:tr h="191130">
                <a:tc>
                  <a:txBody>
                    <a:bodyPr/>
                    <a:lstStyle/>
                    <a:p>
                      <a:pPr algn="ctr" fontAlgn="b"/>
                      <a:r>
                        <a:rPr lang="en-IN" sz="1000" u="none" strike="noStrike" dirty="0">
                          <a:effectLst/>
                        </a:rPr>
                        <a:t>1</a:t>
                      </a:r>
                      <a:endParaRPr lang="en-IN" sz="10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99.27%</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25787523"/>
                  </a:ext>
                </a:extLst>
              </a:tr>
              <a:tr h="191130">
                <a:tc>
                  <a:txBody>
                    <a:bodyPr/>
                    <a:lstStyle/>
                    <a:p>
                      <a:pPr algn="ctr" fontAlgn="b"/>
                      <a:r>
                        <a:rPr lang="en-IN" sz="1000" u="none" strike="noStrike" dirty="0">
                          <a:effectLst/>
                        </a:rPr>
                        <a:t>2</a:t>
                      </a:r>
                      <a:endParaRPr lang="en-IN" sz="10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99.73%</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329973442"/>
                  </a:ext>
                </a:extLst>
              </a:tr>
              <a:tr h="191130">
                <a:tc>
                  <a:txBody>
                    <a:bodyPr/>
                    <a:lstStyle/>
                    <a:p>
                      <a:pPr algn="ctr" fontAlgn="b"/>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99.41%</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66818632"/>
                  </a:ext>
                </a:extLst>
              </a:tr>
              <a:tr h="191130">
                <a:tc>
                  <a:txBody>
                    <a:bodyPr/>
                    <a:lstStyle/>
                    <a:p>
                      <a:pPr algn="ctr" fontAlgn="b"/>
                      <a:r>
                        <a:rPr lang="en-IN" sz="1000" u="none" strike="noStrike" dirty="0">
                          <a:effectLst/>
                        </a:rPr>
                        <a:t>4</a:t>
                      </a:r>
                      <a:endParaRPr lang="en-IN" sz="10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99.56%</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130912031"/>
                  </a:ext>
                </a:extLst>
              </a:tr>
              <a:tr h="191130">
                <a:tc>
                  <a:txBody>
                    <a:bodyPr/>
                    <a:lstStyle/>
                    <a:p>
                      <a:pPr algn="ctr" fontAlgn="b"/>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99.75%</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321711983"/>
                  </a:ext>
                </a:extLst>
              </a:tr>
              <a:tr h="191130">
                <a:tc>
                  <a:txBody>
                    <a:bodyPr/>
                    <a:lstStyle/>
                    <a:p>
                      <a:pPr algn="ctr" fontAlgn="b"/>
                      <a:r>
                        <a:rPr lang="en-IN" sz="1000" u="none" strike="noStrike" dirty="0">
                          <a:effectLst/>
                        </a:rPr>
                        <a:t>6</a:t>
                      </a:r>
                      <a:endParaRPr lang="en-IN" sz="10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99.40%</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919844467"/>
                  </a:ext>
                </a:extLst>
              </a:tr>
              <a:tr h="191130">
                <a:tc>
                  <a:txBody>
                    <a:bodyPr/>
                    <a:lstStyle/>
                    <a:p>
                      <a:pPr algn="ctr" fontAlgn="b"/>
                      <a:r>
                        <a:rPr lang="en-IN" sz="1000" u="none" strike="noStrike">
                          <a:effectLst/>
                        </a:rPr>
                        <a:t>7</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99.66%</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442427262"/>
                  </a:ext>
                </a:extLst>
              </a:tr>
              <a:tr h="191130">
                <a:tc>
                  <a:txBody>
                    <a:bodyPr/>
                    <a:lstStyle/>
                    <a:p>
                      <a:pPr algn="ctr" fontAlgn="b"/>
                      <a:r>
                        <a:rPr lang="en-IN" sz="1000" u="none" strike="noStrike">
                          <a:effectLst/>
                        </a:rPr>
                        <a:t>8</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99.79%</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782349654"/>
                  </a:ext>
                </a:extLst>
              </a:tr>
              <a:tr h="240925">
                <a:tc>
                  <a:txBody>
                    <a:bodyPr/>
                    <a:lstStyle/>
                    <a:p>
                      <a:pPr algn="ctr" fontAlgn="b"/>
                      <a:r>
                        <a:rPr lang="en-IN" sz="1000" u="none" strike="noStrike" dirty="0">
                          <a:effectLst/>
                        </a:rPr>
                        <a:t>9</a:t>
                      </a:r>
                      <a:endParaRPr lang="en-IN" sz="10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99.46%</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097060758"/>
                  </a:ext>
                </a:extLst>
              </a:tr>
              <a:tr h="191130">
                <a:tc>
                  <a:txBody>
                    <a:bodyPr/>
                    <a:lstStyle/>
                    <a:p>
                      <a:pPr algn="ctr" fontAlgn="b"/>
                      <a:r>
                        <a:rPr lang="en-IN" sz="1000" u="none" strike="noStrike">
                          <a:effectLst/>
                        </a:rPr>
                        <a:t>10</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99.82%</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730090380"/>
                  </a:ext>
                </a:extLst>
              </a:tr>
              <a:tr h="191130">
                <a:tc>
                  <a:txBody>
                    <a:bodyPr/>
                    <a:lstStyle/>
                    <a:p>
                      <a:pPr algn="ctr" fontAlgn="b"/>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99.33%</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499319942"/>
                  </a:ext>
                </a:extLst>
              </a:tr>
              <a:tr h="191130">
                <a:tc>
                  <a:txBody>
                    <a:bodyPr/>
                    <a:lstStyle/>
                    <a:p>
                      <a:pPr algn="ctr" fontAlgn="b"/>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100.00%</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185492605"/>
                  </a:ext>
                </a:extLst>
              </a:tr>
              <a:tr h="191130">
                <a:tc>
                  <a:txBody>
                    <a:bodyPr/>
                    <a:lstStyle/>
                    <a:p>
                      <a:pPr algn="ctr" fontAlgn="b"/>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546484664"/>
                  </a:ext>
                </a:extLst>
              </a:tr>
              <a:tr h="191130">
                <a:tc>
                  <a:txBody>
                    <a:bodyPr/>
                    <a:lstStyle/>
                    <a:p>
                      <a:pPr algn="ct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99.57%</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091679179"/>
                  </a:ext>
                </a:extLst>
              </a:tr>
              <a:tr h="191130">
                <a:tc>
                  <a:txBody>
                    <a:bodyPr/>
                    <a:lstStyle/>
                    <a:p>
                      <a:pPr algn="ct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732695592"/>
                  </a:ext>
                </a:extLst>
              </a:tr>
              <a:tr h="191130">
                <a:tc>
                  <a:txBody>
                    <a:bodyPr/>
                    <a:lstStyle/>
                    <a:p>
                      <a:pPr algn="ct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99.25%</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950029677"/>
                  </a:ext>
                </a:extLst>
              </a:tr>
              <a:tr h="191130">
                <a:tc>
                  <a:txBody>
                    <a:bodyPr/>
                    <a:lstStyle/>
                    <a:p>
                      <a:pPr algn="ctr" fontAlgn="b"/>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100.00%</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318392786"/>
                  </a:ext>
                </a:extLst>
              </a:tr>
              <a:tr h="191130">
                <a:tc>
                  <a:txBody>
                    <a:bodyPr/>
                    <a:lstStyle/>
                    <a:p>
                      <a:pPr algn="ctr" fontAlgn="b"/>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514277246"/>
                  </a:ext>
                </a:extLst>
              </a:tr>
              <a:tr h="191130">
                <a:tc>
                  <a:txBody>
                    <a:bodyPr/>
                    <a:lstStyle/>
                    <a:p>
                      <a:pPr algn="ctr" fontAlgn="b"/>
                      <a:r>
                        <a:rPr lang="en-IN" sz="1000" u="none" strike="noStrike">
                          <a:effectLst/>
                        </a:rPr>
                        <a:t>19</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627192984"/>
                  </a:ext>
                </a:extLst>
              </a:tr>
              <a:tr h="191130">
                <a:tc>
                  <a:txBody>
                    <a:bodyPr/>
                    <a:lstStyle/>
                    <a:p>
                      <a:pPr algn="ct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455507336"/>
                  </a:ext>
                </a:extLst>
              </a:tr>
              <a:tr h="191130">
                <a:tc>
                  <a:txBody>
                    <a:bodyPr/>
                    <a:lstStyle/>
                    <a:p>
                      <a:pPr algn="ct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100.00%</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311932409"/>
                  </a:ext>
                </a:extLst>
              </a:tr>
              <a:tr h="191130">
                <a:tc>
                  <a:txBody>
                    <a:bodyPr/>
                    <a:lstStyle/>
                    <a:p>
                      <a:pPr algn="ctr" fontAlgn="b"/>
                      <a:r>
                        <a:rPr lang="en-IN" sz="1000" u="none" strike="noStrike">
                          <a:effectLst/>
                        </a:rPr>
                        <a:t>22</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a:effectLst/>
                        </a:rPr>
                        <a:t>100.00%</a:t>
                      </a:r>
                      <a:endParaRPr lang="en-IN" sz="1000" b="0" i="0" u="none" strike="noStrike">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814765269"/>
                  </a:ext>
                </a:extLst>
              </a:tr>
              <a:tr h="191130">
                <a:tc>
                  <a:txBody>
                    <a:bodyPr/>
                    <a:lstStyle/>
                    <a:p>
                      <a:pPr algn="ctr" fontAlgn="b"/>
                      <a:r>
                        <a:rPr lang="en-IN" sz="1000" u="none" strike="noStrike">
                          <a:effectLst/>
                        </a:rPr>
                        <a:t>23</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092161476"/>
                  </a:ext>
                </a:extLst>
              </a:tr>
              <a:tr h="191130">
                <a:tc>
                  <a:txBody>
                    <a:bodyPr/>
                    <a:lstStyle/>
                    <a:p>
                      <a:pPr algn="ctr" fontAlgn="b"/>
                      <a:r>
                        <a:rPr lang="en-IN" sz="1000" u="none" strike="noStrike">
                          <a:effectLst/>
                        </a:rPr>
                        <a:t>24</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124611749"/>
                  </a:ext>
                </a:extLst>
              </a:tr>
              <a:tr h="191130">
                <a:tc>
                  <a:txBody>
                    <a:bodyPr/>
                    <a:lstStyle/>
                    <a:p>
                      <a:pPr algn="ctr" fontAlgn="b"/>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6973" marR="6973" marT="6973" marB="0" anchor="ctr"/>
                </a:tc>
                <a:tc>
                  <a:txBody>
                    <a:bodyPr/>
                    <a:lstStyle/>
                    <a:p>
                      <a:pPr algn="ctr" fontAlgn="b"/>
                      <a:r>
                        <a:rPr lang="en-IN" sz="1000" u="none" strike="noStrike" dirty="0">
                          <a:effectLst/>
                        </a:rPr>
                        <a:t>100.00%</a:t>
                      </a:r>
                      <a:endParaRPr lang="en-IN" sz="10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540470400"/>
                  </a:ext>
                </a:extLst>
              </a:tr>
            </a:tbl>
          </a:graphicData>
        </a:graphic>
      </p:graphicFrame>
    </p:spTree>
    <p:extLst>
      <p:ext uri="{BB962C8B-B14F-4D97-AF65-F5344CB8AC3E}">
        <p14:creationId xmlns:p14="http://schemas.microsoft.com/office/powerpoint/2010/main" val="27903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E1C4-1D47-7086-ED40-8671C2A9D452}"/>
              </a:ext>
            </a:extLst>
          </p:cNvPr>
          <p:cNvSpPr>
            <a:spLocks noGrp="1"/>
          </p:cNvSpPr>
          <p:nvPr>
            <p:ph type="title"/>
          </p:nvPr>
        </p:nvSpPr>
        <p:spPr>
          <a:xfrm>
            <a:off x="838200" y="365126"/>
            <a:ext cx="10515600" cy="801201"/>
          </a:xfrm>
        </p:spPr>
        <p:txBody>
          <a:bodyPr>
            <a:normAutofit fontScale="90000"/>
          </a:bodyPr>
          <a:lstStyle/>
          <a:p>
            <a:pPr algn="ctr"/>
            <a:r>
              <a:rPr lang="en-US" sz="3600" dirty="0"/>
              <a:t>Completion Rate at the Number of Products Ordered Level</a:t>
            </a:r>
            <a:endParaRPr lang="en-IN" sz="3600" dirty="0"/>
          </a:p>
        </p:txBody>
      </p:sp>
      <p:graphicFrame>
        <p:nvGraphicFramePr>
          <p:cNvPr id="3" name="Chart 2">
            <a:extLst>
              <a:ext uri="{FF2B5EF4-FFF2-40B4-BE49-F238E27FC236}">
                <a16:creationId xmlns:a16="http://schemas.microsoft.com/office/drawing/2014/main" id="{8CEAECD0-B2B5-9933-4D3C-D1F662BEF634}"/>
              </a:ext>
            </a:extLst>
          </p:cNvPr>
          <p:cNvGraphicFramePr>
            <a:graphicFrameLocks/>
          </p:cNvGraphicFramePr>
          <p:nvPr>
            <p:extLst>
              <p:ext uri="{D42A27DB-BD31-4B8C-83A1-F6EECF244321}">
                <p14:modId xmlns:p14="http://schemas.microsoft.com/office/powerpoint/2010/main" val="3394294767"/>
              </p:ext>
            </p:extLst>
          </p:nvPr>
        </p:nvGraphicFramePr>
        <p:xfrm>
          <a:off x="838199" y="1464906"/>
          <a:ext cx="10515599" cy="50279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4394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A47F-8F3E-677A-4AF2-B34D995F5B81}"/>
              </a:ext>
            </a:extLst>
          </p:cNvPr>
          <p:cNvSpPr>
            <a:spLocks noGrp="1"/>
          </p:cNvSpPr>
          <p:nvPr>
            <p:ph type="title"/>
          </p:nvPr>
        </p:nvSpPr>
        <p:spPr>
          <a:xfrm>
            <a:off x="1261872" y="677863"/>
            <a:ext cx="9692640" cy="1325562"/>
          </a:xfrm>
        </p:spPr>
        <p:txBody>
          <a:bodyPr>
            <a:normAutofit/>
          </a:bodyPr>
          <a:lstStyle/>
          <a:p>
            <a:r>
              <a:rPr lang="en-US" sz="4400" dirty="0"/>
              <a:t>Customer Level Analysis </a:t>
            </a:r>
            <a:br>
              <a:rPr lang="en-US" sz="4400" dirty="0"/>
            </a:br>
            <a:endParaRPr lang="en-IN" dirty="0"/>
          </a:p>
        </p:txBody>
      </p:sp>
      <p:sp>
        <p:nvSpPr>
          <p:cNvPr id="3" name="Content Placeholder 2">
            <a:extLst>
              <a:ext uri="{FF2B5EF4-FFF2-40B4-BE49-F238E27FC236}">
                <a16:creationId xmlns:a16="http://schemas.microsoft.com/office/drawing/2014/main" id="{5710A19C-105F-F381-5EA4-1B48AE48E5D4}"/>
              </a:ext>
            </a:extLst>
          </p:cNvPr>
          <p:cNvSpPr>
            <a:spLocks noGrp="1"/>
          </p:cNvSpPr>
          <p:nvPr>
            <p:ph idx="1"/>
          </p:nvPr>
        </p:nvSpPr>
        <p:spPr/>
        <p:txBody>
          <a:bodyPr>
            <a:normAutofit/>
          </a:bodyPr>
          <a:lstStyle/>
          <a:p>
            <a:r>
              <a:rPr lang="en-US" dirty="0"/>
              <a:t>Customer level analysis related to the customer acquired by the Freshco Hypermarket and the customer's history and performance related to the benefits of the hypermarket.</a:t>
            </a:r>
          </a:p>
          <a:p>
            <a:r>
              <a:rPr lang="en-US" dirty="0"/>
              <a:t>Customer level analysis consists of the source from which the customer acquired Freshco, as well as the acquisition month, lifetime value, revenue generated, ratings given by customers, etc.</a:t>
            </a:r>
          </a:p>
          <a:p>
            <a:endParaRPr lang="en-US" dirty="0"/>
          </a:p>
        </p:txBody>
      </p:sp>
    </p:spTree>
    <p:extLst>
      <p:ext uri="{BB962C8B-B14F-4D97-AF65-F5344CB8AC3E}">
        <p14:creationId xmlns:p14="http://schemas.microsoft.com/office/powerpoint/2010/main" val="251122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62BB-63E0-CC70-56BC-C99C74CDA5F7}"/>
              </a:ext>
            </a:extLst>
          </p:cNvPr>
          <p:cNvSpPr>
            <a:spLocks noGrp="1"/>
          </p:cNvSpPr>
          <p:nvPr>
            <p:ph type="title"/>
          </p:nvPr>
        </p:nvSpPr>
        <p:spPr>
          <a:xfrm>
            <a:off x="838200" y="365126"/>
            <a:ext cx="10515600" cy="661241"/>
          </a:xfrm>
        </p:spPr>
        <p:txBody>
          <a:bodyPr>
            <a:normAutofit fontScale="90000"/>
          </a:bodyPr>
          <a:lstStyle/>
          <a:p>
            <a:pPr algn="ctr"/>
            <a:r>
              <a:rPr lang="en-US" sz="4400" dirty="0"/>
              <a:t>Completion Rate at the Source Level</a:t>
            </a:r>
            <a:endParaRPr lang="en-IN" dirty="0"/>
          </a:p>
        </p:txBody>
      </p:sp>
      <p:graphicFrame>
        <p:nvGraphicFramePr>
          <p:cNvPr id="4" name="Content Placeholder 3">
            <a:extLst>
              <a:ext uri="{FF2B5EF4-FFF2-40B4-BE49-F238E27FC236}">
                <a16:creationId xmlns:a16="http://schemas.microsoft.com/office/drawing/2014/main" id="{7F3D3181-BB16-7520-F59E-4459CA6D1FAD}"/>
              </a:ext>
            </a:extLst>
          </p:cNvPr>
          <p:cNvGraphicFramePr>
            <a:graphicFrameLocks noGrp="1"/>
          </p:cNvGraphicFramePr>
          <p:nvPr>
            <p:ph idx="1"/>
            <p:extLst>
              <p:ext uri="{D42A27DB-BD31-4B8C-83A1-F6EECF244321}">
                <p14:modId xmlns:p14="http://schemas.microsoft.com/office/powerpoint/2010/main" val="1653090337"/>
              </p:ext>
            </p:extLst>
          </p:nvPr>
        </p:nvGraphicFramePr>
        <p:xfrm>
          <a:off x="1380931" y="1866122"/>
          <a:ext cx="9423918" cy="4198776"/>
        </p:xfrm>
        <a:graphic>
          <a:graphicData uri="http://schemas.openxmlformats.org/drawingml/2006/table">
            <a:tbl>
              <a:tblPr>
                <a:tableStyleId>{BC89EF96-8CEA-46FF-86C4-4CE0E7609802}</a:tableStyleId>
              </a:tblPr>
              <a:tblGrid>
                <a:gridCol w="4711959">
                  <a:extLst>
                    <a:ext uri="{9D8B030D-6E8A-4147-A177-3AD203B41FA5}">
                      <a16:colId xmlns:a16="http://schemas.microsoft.com/office/drawing/2014/main" val="1588757996"/>
                    </a:ext>
                  </a:extLst>
                </a:gridCol>
                <a:gridCol w="4711959">
                  <a:extLst>
                    <a:ext uri="{9D8B030D-6E8A-4147-A177-3AD203B41FA5}">
                      <a16:colId xmlns:a16="http://schemas.microsoft.com/office/drawing/2014/main" val="2900738593"/>
                    </a:ext>
                  </a:extLst>
                </a:gridCol>
              </a:tblGrid>
              <a:tr h="524847">
                <a:tc>
                  <a:txBody>
                    <a:bodyPr/>
                    <a:lstStyle/>
                    <a:p>
                      <a:pPr algn="ctr" fontAlgn="b"/>
                      <a:r>
                        <a:rPr lang="en-IN" sz="1100" b="1" i="0" u="none" strike="noStrike" dirty="0">
                          <a:solidFill>
                            <a:srgbClr val="000000"/>
                          </a:solidFill>
                          <a:effectLst/>
                          <a:latin typeface="Calibri" panose="020F0502020204030204" pitchFamily="34" charset="0"/>
                        </a:rPr>
                        <a:t>Source</a:t>
                      </a:r>
                    </a:p>
                  </a:txBody>
                  <a:tcPr marL="7620" marR="7620" marT="7620" marB="0" anchor="ctr"/>
                </a:tc>
                <a:tc>
                  <a:txBody>
                    <a:bodyPr/>
                    <a:lstStyle/>
                    <a:p>
                      <a:pPr algn="ctr" fontAlgn="b"/>
                      <a:r>
                        <a:rPr lang="en-IN" sz="1100" b="1" u="none" strike="noStrike" dirty="0">
                          <a:effectLst/>
                        </a:rPr>
                        <a:t>Completion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1967748"/>
                  </a:ext>
                </a:extLst>
              </a:tr>
              <a:tr h="524847">
                <a:tc>
                  <a:txBody>
                    <a:bodyPr/>
                    <a:lstStyle/>
                    <a:p>
                      <a:pPr algn="ctr" fontAlgn="b"/>
                      <a:r>
                        <a:rPr lang="en-IN" sz="1100" u="none" strike="noStrike">
                          <a:effectLst/>
                        </a:rPr>
                        <a:t>Facebook</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99.58%</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40688951"/>
                  </a:ext>
                </a:extLst>
              </a:tr>
              <a:tr h="524847">
                <a:tc>
                  <a:txBody>
                    <a:bodyPr/>
                    <a:lstStyle/>
                    <a:p>
                      <a:pPr algn="ctr" fontAlgn="b"/>
                      <a:r>
                        <a:rPr lang="en-IN" sz="1100" u="none" strike="noStrike" dirty="0">
                          <a:effectLst/>
                        </a:rPr>
                        <a:t>Google</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99.55%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36225553"/>
                  </a:ext>
                </a:extLst>
              </a:tr>
              <a:tr h="524847">
                <a:tc>
                  <a:txBody>
                    <a:bodyPr/>
                    <a:lstStyle/>
                    <a:p>
                      <a:pPr algn="ctr" fontAlgn="b"/>
                      <a:r>
                        <a:rPr lang="en-IN" sz="1100" u="none" strike="noStrike" dirty="0">
                          <a:effectLst/>
                        </a:rPr>
                        <a:t>Instagram</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99.46%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8899829"/>
                  </a:ext>
                </a:extLst>
              </a:tr>
              <a:tr h="524847">
                <a:tc>
                  <a:txBody>
                    <a:bodyPr/>
                    <a:lstStyle/>
                    <a:p>
                      <a:pPr algn="ctr" fontAlgn="b"/>
                      <a:r>
                        <a:rPr lang="en-IN" sz="1100" u="none" strike="noStrike">
                          <a:effectLst/>
                        </a:rPr>
                        <a:t>Offline Campaign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99.44%</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6499533"/>
                  </a:ext>
                </a:extLst>
              </a:tr>
              <a:tr h="524847">
                <a:tc>
                  <a:txBody>
                    <a:bodyPr/>
                    <a:lstStyle/>
                    <a:p>
                      <a:pPr algn="ctr" fontAlgn="b"/>
                      <a:r>
                        <a:rPr lang="en-IN" sz="1100" u="none" strike="noStrike">
                          <a:effectLst/>
                        </a:rPr>
                        <a:t>Organic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99.63%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96703373"/>
                  </a:ext>
                </a:extLst>
              </a:tr>
              <a:tr h="524847">
                <a:tc>
                  <a:txBody>
                    <a:bodyPr/>
                    <a:lstStyle/>
                    <a:p>
                      <a:pPr algn="ctr" fontAlgn="b"/>
                      <a:r>
                        <a:rPr lang="en-IN" sz="1100" u="none" strike="noStrike">
                          <a:effectLst/>
                        </a:rPr>
                        <a:t>Snapchat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99.57%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75618287"/>
                  </a:ext>
                </a:extLst>
              </a:tr>
              <a:tr h="524847">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99.55%</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98797199"/>
                  </a:ext>
                </a:extLst>
              </a:tr>
            </a:tbl>
          </a:graphicData>
        </a:graphic>
      </p:graphicFrame>
    </p:spTree>
    <p:extLst>
      <p:ext uri="{BB962C8B-B14F-4D97-AF65-F5344CB8AC3E}">
        <p14:creationId xmlns:p14="http://schemas.microsoft.com/office/powerpoint/2010/main" val="214933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F15C-1A2A-42A2-005F-B2C341B1CDEE}"/>
              </a:ext>
            </a:extLst>
          </p:cNvPr>
          <p:cNvSpPr>
            <a:spLocks noGrp="1"/>
          </p:cNvSpPr>
          <p:nvPr>
            <p:ph type="title"/>
          </p:nvPr>
        </p:nvSpPr>
        <p:spPr>
          <a:xfrm>
            <a:off x="903514" y="279918"/>
            <a:ext cx="10515600" cy="1156996"/>
          </a:xfrm>
        </p:spPr>
        <p:txBody>
          <a:bodyPr>
            <a:normAutofit/>
          </a:bodyPr>
          <a:lstStyle/>
          <a:p>
            <a:pPr algn="ctr"/>
            <a:r>
              <a:rPr lang="en-US" sz="3600" dirty="0"/>
              <a:t>Completion Rate at the Source Level</a:t>
            </a:r>
            <a:endParaRPr lang="en-IN" sz="3600" dirty="0"/>
          </a:p>
        </p:txBody>
      </p:sp>
      <p:graphicFrame>
        <p:nvGraphicFramePr>
          <p:cNvPr id="3" name="Chart 2">
            <a:extLst>
              <a:ext uri="{FF2B5EF4-FFF2-40B4-BE49-F238E27FC236}">
                <a16:creationId xmlns:a16="http://schemas.microsoft.com/office/drawing/2014/main" id="{FD3236FE-F9CB-DF02-C674-7A6DEA7A7110}"/>
              </a:ext>
            </a:extLst>
          </p:cNvPr>
          <p:cNvGraphicFramePr>
            <a:graphicFrameLocks/>
          </p:cNvGraphicFramePr>
          <p:nvPr>
            <p:extLst>
              <p:ext uri="{D42A27DB-BD31-4B8C-83A1-F6EECF244321}">
                <p14:modId xmlns:p14="http://schemas.microsoft.com/office/powerpoint/2010/main" val="979576465"/>
              </p:ext>
            </p:extLst>
          </p:nvPr>
        </p:nvGraphicFramePr>
        <p:xfrm>
          <a:off x="838200" y="1690688"/>
          <a:ext cx="10515600" cy="4710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5056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B2B6-17BC-E5F8-1962-5D9473AB2F48}"/>
              </a:ext>
            </a:extLst>
          </p:cNvPr>
          <p:cNvSpPr>
            <a:spLocks noGrp="1"/>
          </p:cNvSpPr>
          <p:nvPr>
            <p:ph type="title"/>
          </p:nvPr>
        </p:nvSpPr>
        <p:spPr>
          <a:xfrm>
            <a:off x="838200" y="365126"/>
            <a:ext cx="10515600" cy="866515"/>
          </a:xfrm>
        </p:spPr>
        <p:txBody>
          <a:bodyPr>
            <a:normAutofit/>
          </a:bodyPr>
          <a:lstStyle/>
          <a:p>
            <a:pPr algn="ctr"/>
            <a:r>
              <a:rPr lang="en-US" sz="3600" dirty="0"/>
              <a:t>Lifetime Value(LTV) for Every Customer</a:t>
            </a:r>
            <a:endParaRPr lang="en-IN" sz="3600" dirty="0"/>
          </a:p>
        </p:txBody>
      </p:sp>
      <p:graphicFrame>
        <p:nvGraphicFramePr>
          <p:cNvPr id="3" name="Chart 2">
            <a:extLst>
              <a:ext uri="{FF2B5EF4-FFF2-40B4-BE49-F238E27FC236}">
                <a16:creationId xmlns:a16="http://schemas.microsoft.com/office/drawing/2014/main" id="{A61287F3-F7D9-6B29-BE3D-E3EBA895D592}"/>
              </a:ext>
            </a:extLst>
          </p:cNvPr>
          <p:cNvGraphicFramePr>
            <a:graphicFrameLocks/>
          </p:cNvGraphicFramePr>
          <p:nvPr>
            <p:extLst>
              <p:ext uri="{D42A27DB-BD31-4B8C-83A1-F6EECF244321}">
                <p14:modId xmlns:p14="http://schemas.microsoft.com/office/powerpoint/2010/main" val="3422529145"/>
              </p:ext>
            </p:extLst>
          </p:nvPr>
        </p:nvGraphicFramePr>
        <p:xfrm>
          <a:off x="838200" y="1524000"/>
          <a:ext cx="10515600" cy="4968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4407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86D-9BCD-2F7E-4149-538CA86E90D4}"/>
              </a:ext>
            </a:extLst>
          </p:cNvPr>
          <p:cNvSpPr>
            <a:spLocks noGrp="1"/>
          </p:cNvSpPr>
          <p:nvPr>
            <p:ph type="title"/>
          </p:nvPr>
        </p:nvSpPr>
        <p:spPr>
          <a:xfrm>
            <a:off x="559837" y="393118"/>
            <a:ext cx="11215396" cy="810532"/>
          </a:xfrm>
        </p:spPr>
        <p:txBody>
          <a:bodyPr>
            <a:normAutofit fontScale="90000"/>
          </a:bodyPr>
          <a:lstStyle/>
          <a:p>
            <a:pPr algn="ctr"/>
            <a:r>
              <a:rPr lang="en-US" sz="4400" dirty="0"/>
              <a:t>Aggregated LTV at Customer Acquisition Source Level</a:t>
            </a:r>
            <a:endParaRPr lang="en-IN" dirty="0"/>
          </a:p>
        </p:txBody>
      </p:sp>
      <p:graphicFrame>
        <p:nvGraphicFramePr>
          <p:cNvPr id="4" name="Content Placeholder 3">
            <a:extLst>
              <a:ext uri="{FF2B5EF4-FFF2-40B4-BE49-F238E27FC236}">
                <a16:creationId xmlns:a16="http://schemas.microsoft.com/office/drawing/2014/main" id="{C2682AD8-B7C8-A1FD-B3EF-2263D786E093}"/>
              </a:ext>
            </a:extLst>
          </p:cNvPr>
          <p:cNvGraphicFramePr>
            <a:graphicFrameLocks noGrp="1"/>
          </p:cNvGraphicFramePr>
          <p:nvPr>
            <p:ph idx="1"/>
            <p:extLst>
              <p:ext uri="{D42A27DB-BD31-4B8C-83A1-F6EECF244321}">
                <p14:modId xmlns:p14="http://schemas.microsoft.com/office/powerpoint/2010/main" val="50988478"/>
              </p:ext>
            </p:extLst>
          </p:nvPr>
        </p:nvGraphicFramePr>
        <p:xfrm>
          <a:off x="1800809" y="1567542"/>
          <a:ext cx="8528180" cy="4814593"/>
        </p:xfrm>
        <a:graphic>
          <a:graphicData uri="http://schemas.openxmlformats.org/drawingml/2006/table">
            <a:tbl>
              <a:tblPr>
                <a:tableStyleId>{327F97BB-C833-4FB7-BDE5-3F7075034690}</a:tableStyleId>
              </a:tblPr>
              <a:tblGrid>
                <a:gridCol w="4398182">
                  <a:extLst>
                    <a:ext uri="{9D8B030D-6E8A-4147-A177-3AD203B41FA5}">
                      <a16:colId xmlns:a16="http://schemas.microsoft.com/office/drawing/2014/main" val="3124817805"/>
                    </a:ext>
                  </a:extLst>
                </a:gridCol>
                <a:gridCol w="4129998">
                  <a:extLst>
                    <a:ext uri="{9D8B030D-6E8A-4147-A177-3AD203B41FA5}">
                      <a16:colId xmlns:a16="http://schemas.microsoft.com/office/drawing/2014/main" val="1199456008"/>
                    </a:ext>
                  </a:extLst>
                </a:gridCol>
              </a:tblGrid>
              <a:tr h="687799">
                <a:tc>
                  <a:txBody>
                    <a:bodyPr/>
                    <a:lstStyle/>
                    <a:p>
                      <a:pPr algn="ctr" fontAlgn="b"/>
                      <a:r>
                        <a:rPr lang="en-US" sz="1100" b="1" dirty="0"/>
                        <a:t>Acquisition Source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Aggregated LTV</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3964024"/>
                  </a:ext>
                </a:extLst>
              </a:tr>
              <a:tr h="687799">
                <a:tc>
                  <a:txBody>
                    <a:bodyPr/>
                    <a:lstStyle/>
                    <a:p>
                      <a:pPr algn="ctr" fontAlgn="b"/>
                      <a:r>
                        <a:rPr lang="en-IN" sz="1100" u="none" strike="noStrike" dirty="0">
                          <a:effectLst/>
                        </a:rPr>
                        <a:t>Facebook</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373.08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86921986"/>
                  </a:ext>
                </a:extLst>
              </a:tr>
              <a:tr h="687799">
                <a:tc>
                  <a:txBody>
                    <a:bodyPr/>
                    <a:lstStyle/>
                    <a:p>
                      <a:pPr algn="ctr" fontAlgn="b"/>
                      <a:r>
                        <a:rPr lang="en-IN" sz="1100" u="none" strike="noStrike" dirty="0">
                          <a:effectLst/>
                        </a:rPr>
                        <a:t>Google</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383.07</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8335416"/>
                  </a:ext>
                </a:extLst>
              </a:tr>
              <a:tr h="687799">
                <a:tc>
                  <a:txBody>
                    <a:bodyPr/>
                    <a:lstStyle/>
                    <a:p>
                      <a:pPr algn="ctr" fontAlgn="b"/>
                      <a:r>
                        <a:rPr lang="en-IN" sz="1100" u="none" strike="noStrike" dirty="0">
                          <a:effectLst/>
                        </a:rPr>
                        <a:t>Instagram</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349.11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70817611"/>
                  </a:ext>
                </a:extLst>
              </a:tr>
              <a:tr h="687799">
                <a:tc>
                  <a:txBody>
                    <a:bodyPr/>
                    <a:lstStyle/>
                    <a:p>
                      <a:pPr algn="ctr" fontAlgn="b"/>
                      <a:r>
                        <a:rPr lang="en-IN" sz="1100" u="none" strike="noStrike">
                          <a:effectLst/>
                        </a:rPr>
                        <a:t>Offline Campaign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373.05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03236371"/>
                  </a:ext>
                </a:extLst>
              </a:tr>
              <a:tr h="687799">
                <a:tc>
                  <a:txBody>
                    <a:bodyPr/>
                    <a:lstStyle/>
                    <a:p>
                      <a:pPr algn="ctr" fontAlgn="b"/>
                      <a:r>
                        <a:rPr lang="en-IN" sz="1100" u="none" strike="noStrike">
                          <a:effectLst/>
                        </a:rPr>
                        <a:t>Organic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362.73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35824658"/>
                  </a:ext>
                </a:extLst>
              </a:tr>
              <a:tr h="687799">
                <a:tc>
                  <a:txBody>
                    <a:bodyPr/>
                    <a:lstStyle/>
                    <a:p>
                      <a:pPr algn="ctr" fontAlgn="b"/>
                      <a:r>
                        <a:rPr lang="en-IN" sz="1100" u="none" strike="noStrike">
                          <a:effectLst/>
                        </a:rPr>
                        <a:t>Snapchat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389.48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37113857"/>
                  </a:ext>
                </a:extLst>
              </a:tr>
            </a:tbl>
          </a:graphicData>
        </a:graphic>
      </p:graphicFrame>
    </p:spTree>
    <p:extLst>
      <p:ext uri="{BB962C8B-B14F-4D97-AF65-F5344CB8AC3E}">
        <p14:creationId xmlns:p14="http://schemas.microsoft.com/office/powerpoint/2010/main" val="2817381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F384-EB4D-85EB-14ED-30B0D9261808}"/>
              </a:ext>
            </a:extLst>
          </p:cNvPr>
          <p:cNvSpPr>
            <a:spLocks noGrp="1"/>
          </p:cNvSpPr>
          <p:nvPr>
            <p:ph type="title"/>
          </p:nvPr>
        </p:nvSpPr>
        <p:spPr>
          <a:xfrm>
            <a:off x="838200" y="365125"/>
            <a:ext cx="10515600" cy="885177"/>
          </a:xfrm>
        </p:spPr>
        <p:txBody>
          <a:bodyPr>
            <a:normAutofit/>
          </a:bodyPr>
          <a:lstStyle/>
          <a:p>
            <a:pPr algn="ctr"/>
            <a:r>
              <a:rPr lang="en-US" sz="3600" dirty="0"/>
              <a:t>Aggregated LTV at Customer Acquisition Source Level</a:t>
            </a:r>
            <a:endParaRPr lang="en-IN" sz="3600" dirty="0"/>
          </a:p>
        </p:txBody>
      </p:sp>
      <p:graphicFrame>
        <p:nvGraphicFramePr>
          <p:cNvPr id="3" name="Chart 2">
            <a:extLst>
              <a:ext uri="{FF2B5EF4-FFF2-40B4-BE49-F238E27FC236}">
                <a16:creationId xmlns:a16="http://schemas.microsoft.com/office/drawing/2014/main" id="{ED902CDB-2D34-D786-7CF2-C82D9F2915FC}"/>
              </a:ext>
            </a:extLst>
          </p:cNvPr>
          <p:cNvGraphicFramePr>
            <a:graphicFrameLocks/>
          </p:cNvGraphicFramePr>
          <p:nvPr>
            <p:extLst>
              <p:ext uri="{D42A27DB-BD31-4B8C-83A1-F6EECF244321}">
                <p14:modId xmlns:p14="http://schemas.microsoft.com/office/powerpoint/2010/main" val="1918560965"/>
              </p:ext>
            </p:extLst>
          </p:nvPr>
        </p:nvGraphicFramePr>
        <p:xfrm>
          <a:off x="838199" y="1576873"/>
          <a:ext cx="10515599" cy="479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069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6708-3CBE-A285-55AD-66CF34701E24}"/>
              </a:ext>
            </a:extLst>
          </p:cNvPr>
          <p:cNvSpPr>
            <a:spLocks noGrp="1"/>
          </p:cNvSpPr>
          <p:nvPr>
            <p:ph type="title"/>
          </p:nvPr>
        </p:nvSpPr>
        <p:spPr>
          <a:xfrm>
            <a:off x="838200" y="365126"/>
            <a:ext cx="10515600" cy="745218"/>
          </a:xfrm>
        </p:spPr>
        <p:txBody>
          <a:bodyPr>
            <a:normAutofit/>
          </a:bodyPr>
          <a:lstStyle/>
          <a:p>
            <a:pPr algn="ctr"/>
            <a:r>
              <a:rPr lang="en-US" sz="3600" dirty="0"/>
              <a:t>Aggregated LTV at  Acquisition Month Level</a:t>
            </a:r>
            <a:endParaRPr lang="en-IN" sz="3600" dirty="0"/>
          </a:p>
        </p:txBody>
      </p:sp>
      <p:graphicFrame>
        <p:nvGraphicFramePr>
          <p:cNvPr id="4" name="Content Placeholder 3">
            <a:extLst>
              <a:ext uri="{FF2B5EF4-FFF2-40B4-BE49-F238E27FC236}">
                <a16:creationId xmlns:a16="http://schemas.microsoft.com/office/drawing/2014/main" id="{3B303B35-5D8A-8132-01CF-9DB992695C1F}"/>
              </a:ext>
            </a:extLst>
          </p:cNvPr>
          <p:cNvGraphicFramePr>
            <a:graphicFrameLocks noGrp="1"/>
          </p:cNvGraphicFramePr>
          <p:nvPr>
            <p:ph idx="1"/>
            <p:extLst>
              <p:ext uri="{D42A27DB-BD31-4B8C-83A1-F6EECF244321}">
                <p14:modId xmlns:p14="http://schemas.microsoft.com/office/powerpoint/2010/main" val="3777849544"/>
              </p:ext>
            </p:extLst>
          </p:nvPr>
        </p:nvGraphicFramePr>
        <p:xfrm>
          <a:off x="1380930" y="1558210"/>
          <a:ext cx="9255967" cy="4599990"/>
        </p:xfrm>
        <a:graphic>
          <a:graphicData uri="http://schemas.openxmlformats.org/drawingml/2006/table">
            <a:tbl>
              <a:tblPr>
                <a:tableStyleId>{7DF18680-E054-41AD-8BC1-D1AEF772440D}</a:tableStyleId>
              </a:tblPr>
              <a:tblGrid>
                <a:gridCol w="4340730">
                  <a:extLst>
                    <a:ext uri="{9D8B030D-6E8A-4147-A177-3AD203B41FA5}">
                      <a16:colId xmlns:a16="http://schemas.microsoft.com/office/drawing/2014/main" val="2878511024"/>
                    </a:ext>
                  </a:extLst>
                </a:gridCol>
                <a:gridCol w="4915237">
                  <a:extLst>
                    <a:ext uri="{9D8B030D-6E8A-4147-A177-3AD203B41FA5}">
                      <a16:colId xmlns:a16="http://schemas.microsoft.com/office/drawing/2014/main" val="4254563302"/>
                    </a:ext>
                  </a:extLst>
                </a:gridCol>
              </a:tblGrid>
              <a:tr h="459999">
                <a:tc>
                  <a:txBody>
                    <a:bodyPr/>
                    <a:lstStyle/>
                    <a:p>
                      <a:pPr algn="ctr" fontAlgn="b"/>
                      <a:r>
                        <a:rPr lang="en-US" sz="1100" b="1" dirty="0"/>
                        <a:t>Acquisition Month</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Aggregated LTV</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5004326"/>
                  </a:ext>
                </a:extLst>
              </a:tr>
              <a:tr h="459999">
                <a:tc>
                  <a:txBody>
                    <a:bodyPr/>
                    <a:lstStyle/>
                    <a:p>
                      <a:pPr algn="ctr" fontAlgn="b"/>
                      <a:r>
                        <a:rPr lang="en-IN" sz="1100" u="none" strike="noStrike">
                          <a:effectLst/>
                        </a:rPr>
                        <a:t>January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398.85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94433270"/>
                  </a:ext>
                </a:extLst>
              </a:tr>
              <a:tr h="459999">
                <a:tc>
                  <a:txBody>
                    <a:bodyPr/>
                    <a:lstStyle/>
                    <a:p>
                      <a:pPr algn="ctr" fontAlgn="b"/>
                      <a:r>
                        <a:rPr lang="en-IN" sz="1100" u="none" strike="noStrike">
                          <a:effectLst/>
                        </a:rPr>
                        <a:t>February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361.66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47218717"/>
                  </a:ext>
                </a:extLst>
              </a:tr>
              <a:tr h="459999">
                <a:tc>
                  <a:txBody>
                    <a:bodyPr/>
                    <a:lstStyle/>
                    <a:p>
                      <a:pPr algn="ctr" fontAlgn="b"/>
                      <a:r>
                        <a:rPr lang="en-IN" sz="1100" u="none" strike="noStrike">
                          <a:effectLst/>
                        </a:rPr>
                        <a:t>March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370.91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01147340"/>
                  </a:ext>
                </a:extLst>
              </a:tr>
              <a:tr h="459999">
                <a:tc>
                  <a:txBody>
                    <a:bodyPr/>
                    <a:lstStyle/>
                    <a:p>
                      <a:pPr algn="ctr" fontAlgn="b"/>
                      <a:r>
                        <a:rPr lang="en-IN" sz="1100" u="none" strike="noStrike" dirty="0">
                          <a:effectLst/>
                        </a:rPr>
                        <a:t>April</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358.54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66465244"/>
                  </a:ext>
                </a:extLst>
              </a:tr>
              <a:tr h="459999">
                <a:tc>
                  <a:txBody>
                    <a:bodyPr/>
                    <a:lstStyle/>
                    <a:p>
                      <a:pPr algn="ctr"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373.85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1102300"/>
                  </a:ext>
                </a:extLst>
              </a:tr>
              <a:tr h="459999">
                <a:tc>
                  <a:txBody>
                    <a:bodyPr/>
                    <a:lstStyle/>
                    <a:p>
                      <a:pPr algn="ctr" fontAlgn="b"/>
                      <a:r>
                        <a:rPr lang="en-IN" sz="1100" u="none" strike="noStrike">
                          <a:effectLst/>
                        </a:rPr>
                        <a:t>June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348.49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76343609"/>
                  </a:ext>
                </a:extLst>
              </a:tr>
              <a:tr h="459999">
                <a:tc>
                  <a:txBody>
                    <a:bodyPr/>
                    <a:lstStyle/>
                    <a:p>
                      <a:pPr algn="ctr" fontAlgn="b"/>
                      <a:r>
                        <a:rPr lang="en-IN" sz="1100" u="none" strike="noStrike">
                          <a:effectLst/>
                        </a:rPr>
                        <a:t>July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346.78</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16677702"/>
                  </a:ext>
                </a:extLst>
              </a:tr>
              <a:tr h="459999">
                <a:tc>
                  <a:txBody>
                    <a:bodyPr/>
                    <a:lstStyle/>
                    <a:p>
                      <a:pPr algn="ctr" fontAlgn="b"/>
                      <a:r>
                        <a:rPr lang="en-IN" sz="1100" u="none" strike="noStrike">
                          <a:effectLst/>
                        </a:rPr>
                        <a:t>August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335.40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90446673"/>
                  </a:ext>
                </a:extLst>
              </a:tr>
              <a:tr h="459999">
                <a:tc>
                  <a:txBody>
                    <a:bodyPr/>
                    <a:lstStyle/>
                    <a:p>
                      <a:pPr algn="ctr" fontAlgn="b"/>
                      <a:r>
                        <a:rPr lang="en-IN" sz="1100" u="none" strike="noStrike">
                          <a:effectLst/>
                        </a:rPr>
                        <a:t>September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288.80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3782469"/>
                  </a:ext>
                </a:extLst>
              </a:tr>
            </a:tbl>
          </a:graphicData>
        </a:graphic>
      </p:graphicFrame>
    </p:spTree>
    <p:extLst>
      <p:ext uri="{BB962C8B-B14F-4D97-AF65-F5344CB8AC3E}">
        <p14:creationId xmlns:p14="http://schemas.microsoft.com/office/powerpoint/2010/main" val="402547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12D1-FCCE-8AEE-1ECD-F5B76001E779}"/>
              </a:ext>
            </a:extLst>
          </p:cNvPr>
          <p:cNvSpPr>
            <a:spLocks noGrp="1"/>
          </p:cNvSpPr>
          <p:nvPr>
            <p:ph type="title"/>
          </p:nvPr>
        </p:nvSpPr>
        <p:spPr>
          <a:xfrm>
            <a:off x="1249680" y="15082"/>
            <a:ext cx="9692640" cy="1001955"/>
          </a:xfrm>
        </p:spPr>
        <p:txBody>
          <a:bodyPr/>
          <a:lstStyle/>
          <a:p>
            <a:r>
              <a:rPr lang="en-IN" b="1" dirty="0"/>
              <a:t>Introduction to the Topic</a:t>
            </a:r>
          </a:p>
        </p:txBody>
      </p:sp>
      <p:sp>
        <p:nvSpPr>
          <p:cNvPr id="3" name="Content Placeholder 2">
            <a:extLst>
              <a:ext uri="{FF2B5EF4-FFF2-40B4-BE49-F238E27FC236}">
                <a16:creationId xmlns:a16="http://schemas.microsoft.com/office/drawing/2014/main" id="{B49054A0-4F29-AFBE-C90E-FF9D196772C3}"/>
              </a:ext>
            </a:extLst>
          </p:cNvPr>
          <p:cNvSpPr>
            <a:spLocks noGrp="1"/>
          </p:cNvSpPr>
          <p:nvPr>
            <p:ph idx="1"/>
          </p:nvPr>
        </p:nvSpPr>
        <p:spPr>
          <a:xfrm>
            <a:off x="1261872" y="1212980"/>
            <a:ext cx="8595360" cy="5374432"/>
          </a:xfrm>
        </p:spPr>
        <p:txBody>
          <a:bodyPr>
            <a:normAutofit/>
          </a:bodyPr>
          <a:lstStyle/>
          <a:p>
            <a:r>
              <a:rPr lang="en-US" dirty="0"/>
              <a:t>This presentation is based on Freshco Hypermarket, which is located in HSR, Bangalore, and has made a name for itself as a leading supermarket in the area, serving a variety of customers.</a:t>
            </a:r>
          </a:p>
          <a:p>
            <a:r>
              <a:rPr lang="en-US" dirty="0"/>
              <a:t>A home delivery service was launched by Freshco in 2021 in response to changing client demands and to improve convenience.</a:t>
            </a:r>
          </a:p>
          <a:p>
            <a:r>
              <a:rPr lang="en-US" dirty="0"/>
              <a:t>In order to maximize customer pleasure and guarantee smooth operations, the store kept an extensive transaction data sheet that included specifics down to the order level.</a:t>
            </a:r>
          </a:p>
          <a:p>
            <a:pPr marL="0" indent="0">
              <a:buNone/>
            </a:pPr>
            <a:endParaRPr lang="en-US" dirty="0"/>
          </a:p>
        </p:txBody>
      </p:sp>
    </p:spTree>
    <p:extLst>
      <p:ext uri="{BB962C8B-B14F-4D97-AF65-F5344CB8AC3E}">
        <p14:creationId xmlns:p14="http://schemas.microsoft.com/office/powerpoint/2010/main" val="229211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7F26-000F-9BBE-BA36-475DFE19E925}"/>
              </a:ext>
            </a:extLst>
          </p:cNvPr>
          <p:cNvSpPr>
            <a:spLocks noGrp="1"/>
          </p:cNvSpPr>
          <p:nvPr>
            <p:ph type="title"/>
          </p:nvPr>
        </p:nvSpPr>
        <p:spPr>
          <a:xfrm>
            <a:off x="838200" y="365125"/>
            <a:ext cx="10515600" cy="1006475"/>
          </a:xfrm>
        </p:spPr>
        <p:txBody>
          <a:bodyPr>
            <a:normAutofit/>
          </a:bodyPr>
          <a:lstStyle/>
          <a:p>
            <a:pPr algn="ctr"/>
            <a:r>
              <a:rPr lang="en-US" sz="3600" dirty="0"/>
              <a:t>Aggregated LTV at  Acquisition Month Level</a:t>
            </a:r>
            <a:endParaRPr lang="en-IN" sz="3600" dirty="0"/>
          </a:p>
        </p:txBody>
      </p:sp>
      <p:graphicFrame>
        <p:nvGraphicFramePr>
          <p:cNvPr id="3" name="Chart 2">
            <a:extLst>
              <a:ext uri="{FF2B5EF4-FFF2-40B4-BE49-F238E27FC236}">
                <a16:creationId xmlns:a16="http://schemas.microsoft.com/office/drawing/2014/main" id="{E45F41FF-242B-BF3A-AB8E-95972A6B37D7}"/>
              </a:ext>
            </a:extLst>
          </p:cNvPr>
          <p:cNvGraphicFramePr>
            <a:graphicFrameLocks/>
          </p:cNvGraphicFramePr>
          <p:nvPr>
            <p:extLst>
              <p:ext uri="{D42A27DB-BD31-4B8C-83A1-F6EECF244321}">
                <p14:modId xmlns:p14="http://schemas.microsoft.com/office/powerpoint/2010/main" val="2646628902"/>
              </p:ext>
            </p:extLst>
          </p:nvPr>
        </p:nvGraphicFramePr>
        <p:xfrm>
          <a:off x="838199" y="1735494"/>
          <a:ext cx="10515599" cy="46653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50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613E-05B1-C853-AB2F-5A501CA25989}"/>
              </a:ext>
            </a:extLst>
          </p:cNvPr>
          <p:cNvSpPr>
            <a:spLocks noGrp="1"/>
          </p:cNvSpPr>
          <p:nvPr>
            <p:ph type="title"/>
          </p:nvPr>
        </p:nvSpPr>
        <p:spPr>
          <a:xfrm>
            <a:off x="642256" y="393118"/>
            <a:ext cx="11170299" cy="754548"/>
          </a:xfrm>
        </p:spPr>
        <p:txBody>
          <a:bodyPr>
            <a:noAutofit/>
          </a:bodyPr>
          <a:lstStyle/>
          <a:p>
            <a:pPr algn="ctr"/>
            <a:r>
              <a:rPr lang="en-IN" sz="3600" dirty="0"/>
              <a:t>Average Revenue per Order at the Acquisition Source Level</a:t>
            </a:r>
          </a:p>
        </p:txBody>
      </p:sp>
      <p:graphicFrame>
        <p:nvGraphicFramePr>
          <p:cNvPr id="4" name="Content Placeholder 3">
            <a:extLst>
              <a:ext uri="{FF2B5EF4-FFF2-40B4-BE49-F238E27FC236}">
                <a16:creationId xmlns:a16="http://schemas.microsoft.com/office/drawing/2014/main" id="{84C269BD-DA05-B054-E943-B3F005BC84D2}"/>
              </a:ext>
            </a:extLst>
          </p:cNvPr>
          <p:cNvGraphicFramePr>
            <a:graphicFrameLocks noGrp="1"/>
          </p:cNvGraphicFramePr>
          <p:nvPr>
            <p:ph idx="1"/>
            <p:extLst>
              <p:ext uri="{D42A27DB-BD31-4B8C-83A1-F6EECF244321}">
                <p14:modId xmlns:p14="http://schemas.microsoft.com/office/powerpoint/2010/main" val="656664878"/>
              </p:ext>
            </p:extLst>
          </p:nvPr>
        </p:nvGraphicFramePr>
        <p:xfrm>
          <a:off x="1912777" y="1408922"/>
          <a:ext cx="8229600" cy="4879917"/>
        </p:xfrm>
        <a:graphic>
          <a:graphicData uri="http://schemas.openxmlformats.org/drawingml/2006/table">
            <a:tbl>
              <a:tblPr>
                <a:tableStyleId>{D7AC3CCA-C797-4891-BE02-D94E43425B78}</a:tableStyleId>
              </a:tblPr>
              <a:tblGrid>
                <a:gridCol w="3749041">
                  <a:extLst>
                    <a:ext uri="{9D8B030D-6E8A-4147-A177-3AD203B41FA5}">
                      <a16:colId xmlns:a16="http://schemas.microsoft.com/office/drawing/2014/main" val="3721485339"/>
                    </a:ext>
                  </a:extLst>
                </a:gridCol>
                <a:gridCol w="4480559">
                  <a:extLst>
                    <a:ext uri="{9D8B030D-6E8A-4147-A177-3AD203B41FA5}">
                      <a16:colId xmlns:a16="http://schemas.microsoft.com/office/drawing/2014/main" val="1298880077"/>
                    </a:ext>
                  </a:extLst>
                </a:gridCol>
              </a:tblGrid>
              <a:tr h="697131">
                <a:tc>
                  <a:txBody>
                    <a:bodyPr/>
                    <a:lstStyle/>
                    <a:p>
                      <a:pPr algn="ctr" fontAlgn="b"/>
                      <a:r>
                        <a:rPr lang="en-IN" sz="1100" b="1" dirty="0"/>
                        <a:t>Acquisition Source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of Revenue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052843"/>
                  </a:ext>
                </a:extLst>
              </a:tr>
              <a:tr h="697131">
                <a:tc>
                  <a:txBody>
                    <a:bodyPr/>
                    <a:lstStyle/>
                    <a:p>
                      <a:pPr algn="ctr" fontAlgn="b"/>
                      <a:r>
                        <a:rPr lang="en-IN" sz="1100" u="none" strike="noStrike">
                          <a:effectLst/>
                        </a:rPr>
                        <a:t>Facebook</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349.06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37203252"/>
                  </a:ext>
                </a:extLst>
              </a:tr>
              <a:tr h="697131">
                <a:tc>
                  <a:txBody>
                    <a:bodyPr/>
                    <a:lstStyle/>
                    <a:p>
                      <a:pPr algn="ctr" fontAlgn="b"/>
                      <a:r>
                        <a:rPr lang="en-IN" sz="1100" u="none" strike="noStrike">
                          <a:effectLst/>
                        </a:rPr>
                        <a:t>Google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363.05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34788935"/>
                  </a:ext>
                </a:extLst>
              </a:tr>
              <a:tr h="697131">
                <a:tc>
                  <a:txBody>
                    <a:bodyPr/>
                    <a:lstStyle/>
                    <a:p>
                      <a:pPr algn="ctr" fontAlgn="b"/>
                      <a:r>
                        <a:rPr lang="en-IN" sz="1100" u="none" strike="noStrike">
                          <a:effectLst/>
                        </a:rPr>
                        <a:t>Instagram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322.85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53207911"/>
                  </a:ext>
                </a:extLst>
              </a:tr>
              <a:tr h="697131">
                <a:tc>
                  <a:txBody>
                    <a:bodyPr/>
                    <a:lstStyle/>
                    <a:p>
                      <a:pPr algn="ctr" fontAlgn="b"/>
                      <a:r>
                        <a:rPr lang="en-IN" sz="1100" u="none" strike="noStrike">
                          <a:effectLst/>
                        </a:rPr>
                        <a:t>Offline Campaign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346.72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10602966"/>
                  </a:ext>
                </a:extLst>
              </a:tr>
              <a:tr h="697131">
                <a:tc>
                  <a:txBody>
                    <a:bodyPr/>
                    <a:lstStyle/>
                    <a:p>
                      <a:pPr algn="ctr" fontAlgn="b"/>
                      <a:r>
                        <a:rPr lang="en-IN" sz="1100" u="none" strike="noStrike">
                          <a:effectLst/>
                        </a:rPr>
                        <a:t>Organic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343.86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856432"/>
                  </a:ext>
                </a:extLst>
              </a:tr>
              <a:tr h="697131">
                <a:tc>
                  <a:txBody>
                    <a:bodyPr/>
                    <a:lstStyle/>
                    <a:p>
                      <a:pPr algn="ctr" fontAlgn="b"/>
                      <a:r>
                        <a:rPr lang="en-IN" sz="1100" u="none" strike="noStrike">
                          <a:effectLst/>
                        </a:rPr>
                        <a:t>Snapchat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363.52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3995572"/>
                  </a:ext>
                </a:extLst>
              </a:tr>
            </a:tbl>
          </a:graphicData>
        </a:graphic>
      </p:graphicFrame>
    </p:spTree>
    <p:extLst>
      <p:ext uri="{BB962C8B-B14F-4D97-AF65-F5344CB8AC3E}">
        <p14:creationId xmlns:p14="http://schemas.microsoft.com/office/powerpoint/2010/main" val="208182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1124-C41C-4E00-5B81-212F79A8F281}"/>
              </a:ext>
            </a:extLst>
          </p:cNvPr>
          <p:cNvSpPr>
            <a:spLocks noGrp="1"/>
          </p:cNvSpPr>
          <p:nvPr>
            <p:ph type="title"/>
          </p:nvPr>
        </p:nvSpPr>
        <p:spPr>
          <a:xfrm>
            <a:off x="838200" y="365125"/>
            <a:ext cx="10515600" cy="847855"/>
          </a:xfrm>
        </p:spPr>
        <p:txBody>
          <a:bodyPr>
            <a:normAutofit fontScale="90000"/>
          </a:bodyPr>
          <a:lstStyle/>
          <a:p>
            <a:pPr algn="ctr"/>
            <a:r>
              <a:rPr lang="en-IN" sz="3600" dirty="0"/>
              <a:t>Average Revenue per Order at the Acquisition Source Level</a:t>
            </a:r>
          </a:p>
        </p:txBody>
      </p:sp>
      <p:graphicFrame>
        <p:nvGraphicFramePr>
          <p:cNvPr id="3" name="Chart 2">
            <a:extLst>
              <a:ext uri="{FF2B5EF4-FFF2-40B4-BE49-F238E27FC236}">
                <a16:creationId xmlns:a16="http://schemas.microsoft.com/office/drawing/2014/main" id="{EC8C3A66-7121-EBE1-9A64-6073A8B04A50}"/>
              </a:ext>
            </a:extLst>
          </p:cNvPr>
          <p:cNvGraphicFramePr>
            <a:graphicFrameLocks/>
          </p:cNvGraphicFramePr>
          <p:nvPr>
            <p:extLst>
              <p:ext uri="{D42A27DB-BD31-4B8C-83A1-F6EECF244321}">
                <p14:modId xmlns:p14="http://schemas.microsoft.com/office/powerpoint/2010/main" val="2832499911"/>
              </p:ext>
            </p:extLst>
          </p:nvPr>
        </p:nvGraphicFramePr>
        <p:xfrm>
          <a:off x="838199" y="1595535"/>
          <a:ext cx="10515599" cy="481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7884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5EBA-0063-8B75-4F1D-BBB7BF3200F0}"/>
              </a:ext>
            </a:extLst>
          </p:cNvPr>
          <p:cNvSpPr>
            <a:spLocks noGrp="1"/>
          </p:cNvSpPr>
          <p:nvPr>
            <p:ph type="title"/>
          </p:nvPr>
        </p:nvSpPr>
        <p:spPr>
          <a:xfrm>
            <a:off x="838199" y="365125"/>
            <a:ext cx="10909041" cy="857185"/>
          </a:xfrm>
        </p:spPr>
        <p:txBody>
          <a:bodyPr>
            <a:normAutofit fontScale="90000"/>
          </a:bodyPr>
          <a:lstStyle/>
          <a:p>
            <a:pPr algn="ctr"/>
            <a:r>
              <a:rPr lang="en-IN" sz="3600" dirty="0"/>
              <a:t>Average Revenue per Order at the Acquisition Month Level</a:t>
            </a:r>
          </a:p>
        </p:txBody>
      </p:sp>
      <p:graphicFrame>
        <p:nvGraphicFramePr>
          <p:cNvPr id="4" name="Content Placeholder 3">
            <a:extLst>
              <a:ext uri="{FF2B5EF4-FFF2-40B4-BE49-F238E27FC236}">
                <a16:creationId xmlns:a16="http://schemas.microsoft.com/office/drawing/2014/main" id="{23483521-5A72-EE82-1FEC-2FC976C9BAF4}"/>
              </a:ext>
            </a:extLst>
          </p:cNvPr>
          <p:cNvGraphicFramePr>
            <a:graphicFrameLocks noGrp="1"/>
          </p:cNvGraphicFramePr>
          <p:nvPr>
            <p:ph idx="1"/>
            <p:extLst>
              <p:ext uri="{D42A27DB-BD31-4B8C-83A1-F6EECF244321}">
                <p14:modId xmlns:p14="http://schemas.microsoft.com/office/powerpoint/2010/main" val="3377007715"/>
              </p:ext>
            </p:extLst>
          </p:nvPr>
        </p:nvGraphicFramePr>
        <p:xfrm>
          <a:off x="2237791" y="1586203"/>
          <a:ext cx="7716417" cy="4683970"/>
        </p:xfrm>
        <a:graphic>
          <a:graphicData uri="http://schemas.openxmlformats.org/drawingml/2006/table">
            <a:tbl>
              <a:tblPr>
                <a:tableStyleId>{D7AC3CCA-C797-4891-BE02-D94E43425B78}</a:tableStyleId>
              </a:tblPr>
              <a:tblGrid>
                <a:gridCol w="3160942">
                  <a:extLst>
                    <a:ext uri="{9D8B030D-6E8A-4147-A177-3AD203B41FA5}">
                      <a16:colId xmlns:a16="http://schemas.microsoft.com/office/drawing/2014/main" val="2418965290"/>
                    </a:ext>
                  </a:extLst>
                </a:gridCol>
                <a:gridCol w="4555475">
                  <a:extLst>
                    <a:ext uri="{9D8B030D-6E8A-4147-A177-3AD203B41FA5}">
                      <a16:colId xmlns:a16="http://schemas.microsoft.com/office/drawing/2014/main" val="3921658272"/>
                    </a:ext>
                  </a:extLst>
                </a:gridCol>
              </a:tblGrid>
              <a:tr h="468397">
                <a:tc>
                  <a:txBody>
                    <a:bodyPr/>
                    <a:lstStyle/>
                    <a:p>
                      <a:pPr algn="ctr" fontAlgn="b"/>
                      <a:r>
                        <a:rPr lang="en-IN" sz="1100" b="1" dirty="0"/>
                        <a:t>Acquisition Month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of Revenue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3043571"/>
                  </a:ext>
                </a:extLst>
              </a:tr>
              <a:tr h="468397">
                <a:tc>
                  <a:txBody>
                    <a:bodyPr/>
                    <a:lstStyle/>
                    <a:p>
                      <a:pPr algn="ctr" fontAlgn="b"/>
                      <a:r>
                        <a:rPr lang="en-IN" sz="1100" u="none" strike="noStrike">
                          <a:effectLst/>
                        </a:rPr>
                        <a:t>January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385.52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62125964"/>
                  </a:ext>
                </a:extLst>
              </a:tr>
              <a:tr h="468397">
                <a:tc>
                  <a:txBody>
                    <a:bodyPr/>
                    <a:lstStyle/>
                    <a:p>
                      <a:pPr algn="ctr" fontAlgn="b"/>
                      <a:r>
                        <a:rPr lang="en-IN" sz="1100" u="none" strike="noStrike" dirty="0">
                          <a:effectLst/>
                        </a:rPr>
                        <a:t>February</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342.73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487852"/>
                  </a:ext>
                </a:extLst>
              </a:tr>
              <a:tr h="468397">
                <a:tc>
                  <a:txBody>
                    <a:bodyPr/>
                    <a:lstStyle/>
                    <a:p>
                      <a:pPr algn="ctr" fontAlgn="b"/>
                      <a:r>
                        <a:rPr lang="en-IN" sz="1100" u="none" strike="noStrike">
                          <a:effectLst/>
                        </a:rPr>
                        <a:t>March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351.36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66532973"/>
                  </a:ext>
                </a:extLst>
              </a:tr>
              <a:tr h="468397">
                <a:tc>
                  <a:txBody>
                    <a:bodyPr/>
                    <a:lstStyle/>
                    <a:p>
                      <a:pPr algn="ctr" fontAlgn="b"/>
                      <a:r>
                        <a:rPr lang="en-IN" sz="1100" u="none" strike="noStrike">
                          <a:effectLst/>
                        </a:rPr>
                        <a:t>April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340.11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4994571"/>
                  </a:ext>
                </a:extLst>
              </a:tr>
              <a:tr h="468397">
                <a:tc>
                  <a:txBody>
                    <a:bodyPr/>
                    <a:lstStyle/>
                    <a:p>
                      <a:pPr algn="ctr"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346.05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92192178"/>
                  </a:ext>
                </a:extLst>
              </a:tr>
              <a:tr h="468397">
                <a:tc>
                  <a:txBody>
                    <a:bodyPr/>
                    <a:lstStyle/>
                    <a:p>
                      <a:pPr algn="ctr" fontAlgn="b"/>
                      <a:r>
                        <a:rPr lang="en-IN" sz="1100" u="none" strike="noStrike">
                          <a:effectLst/>
                        </a:rPr>
                        <a:t>June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322.60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42889549"/>
                  </a:ext>
                </a:extLst>
              </a:tr>
              <a:tr h="468397">
                <a:tc>
                  <a:txBody>
                    <a:bodyPr/>
                    <a:lstStyle/>
                    <a:p>
                      <a:pPr algn="ctr" fontAlgn="b"/>
                      <a:r>
                        <a:rPr lang="en-IN" sz="1100" u="none" strike="noStrike">
                          <a:effectLst/>
                        </a:rPr>
                        <a:t>July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310.86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9042809"/>
                  </a:ext>
                </a:extLst>
              </a:tr>
              <a:tr h="468397">
                <a:tc>
                  <a:txBody>
                    <a:bodyPr/>
                    <a:lstStyle/>
                    <a:p>
                      <a:pPr algn="ctr" fontAlgn="b"/>
                      <a:r>
                        <a:rPr lang="en-IN" sz="1100" u="none" strike="noStrike">
                          <a:effectLst/>
                        </a:rPr>
                        <a:t>August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271.72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46755893"/>
                  </a:ext>
                </a:extLst>
              </a:tr>
              <a:tr h="468397">
                <a:tc>
                  <a:txBody>
                    <a:bodyPr/>
                    <a:lstStyle/>
                    <a:p>
                      <a:pPr algn="ctr" fontAlgn="b"/>
                      <a:r>
                        <a:rPr lang="en-IN" sz="1100" u="none" strike="noStrike">
                          <a:effectLst/>
                        </a:rPr>
                        <a:t>September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247.49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4930188"/>
                  </a:ext>
                </a:extLst>
              </a:tr>
            </a:tbl>
          </a:graphicData>
        </a:graphic>
      </p:graphicFrame>
    </p:spTree>
    <p:extLst>
      <p:ext uri="{BB962C8B-B14F-4D97-AF65-F5344CB8AC3E}">
        <p14:creationId xmlns:p14="http://schemas.microsoft.com/office/powerpoint/2010/main" val="4253007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1328-28B2-8771-26BD-10AFAD6945CC}"/>
              </a:ext>
            </a:extLst>
          </p:cNvPr>
          <p:cNvSpPr>
            <a:spLocks noGrp="1"/>
          </p:cNvSpPr>
          <p:nvPr>
            <p:ph type="title"/>
          </p:nvPr>
        </p:nvSpPr>
        <p:spPr>
          <a:xfrm>
            <a:off x="838200" y="365125"/>
            <a:ext cx="10515600" cy="978483"/>
          </a:xfrm>
        </p:spPr>
        <p:txBody>
          <a:bodyPr>
            <a:normAutofit fontScale="90000"/>
          </a:bodyPr>
          <a:lstStyle/>
          <a:p>
            <a:pPr algn="ctr"/>
            <a:r>
              <a:rPr lang="en-IN" sz="3600" dirty="0"/>
              <a:t>Average Revenue per Order at the Acquisition Month Level</a:t>
            </a:r>
          </a:p>
        </p:txBody>
      </p:sp>
      <p:graphicFrame>
        <p:nvGraphicFramePr>
          <p:cNvPr id="3" name="Chart 2">
            <a:extLst>
              <a:ext uri="{FF2B5EF4-FFF2-40B4-BE49-F238E27FC236}">
                <a16:creationId xmlns:a16="http://schemas.microsoft.com/office/drawing/2014/main" id="{F0E7360F-19FF-55AC-7B54-5756316B1795}"/>
              </a:ext>
            </a:extLst>
          </p:cNvPr>
          <p:cNvGraphicFramePr>
            <a:graphicFrameLocks/>
          </p:cNvGraphicFramePr>
          <p:nvPr>
            <p:extLst>
              <p:ext uri="{D42A27DB-BD31-4B8C-83A1-F6EECF244321}">
                <p14:modId xmlns:p14="http://schemas.microsoft.com/office/powerpoint/2010/main" val="1425222393"/>
              </p:ext>
            </p:extLst>
          </p:nvPr>
        </p:nvGraphicFramePr>
        <p:xfrm>
          <a:off x="838199" y="1474237"/>
          <a:ext cx="10515599" cy="4823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605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FD63-9690-2BE6-2877-0B34C12B6005}"/>
              </a:ext>
            </a:extLst>
          </p:cNvPr>
          <p:cNvSpPr>
            <a:spLocks noGrp="1"/>
          </p:cNvSpPr>
          <p:nvPr>
            <p:ph type="title"/>
          </p:nvPr>
        </p:nvSpPr>
        <p:spPr/>
        <p:txBody>
          <a:bodyPr>
            <a:normAutofit/>
          </a:bodyPr>
          <a:lstStyle/>
          <a:p>
            <a:r>
              <a:rPr lang="en-US" sz="4400" dirty="0"/>
              <a:t>Delivery Analysis </a:t>
            </a:r>
            <a:br>
              <a:rPr lang="en-US" sz="4400" dirty="0"/>
            </a:br>
            <a:endParaRPr lang="en-IN" dirty="0"/>
          </a:p>
        </p:txBody>
      </p:sp>
      <p:sp>
        <p:nvSpPr>
          <p:cNvPr id="3" name="Content Placeholder 2">
            <a:extLst>
              <a:ext uri="{FF2B5EF4-FFF2-40B4-BE49-F238E27FC236}">
                <a16:creationId xmlns:a16="http://schemas.microsoft.com/office/drawing/2014/main" id="{EE4D2060-A760-A7DB-CC38-815C3E3B7CBC}"/>
              </a:ext>
            </a:extLst>
          </p:cNvPr>
          <p:cNvSpPr>
            <a:spLocks noGrp="1"/>
          </p:cNvSpPr>
          <p:nvPr>
            <p:ph idx="1"/>
          </p:nvPr>
        </p:nvSpPr>
        <p:spPr>
          <a:xfrm>
            <a:off x="1261872" y="1539552"/>
            <a:ext cx="8595360" cy="4640586"/>
          </a:xfrm>
        </p:spPr>
        <p:txBody>
          <a:bodyPr>
            <a:normAutofit/>
          </a:bodyPr>
          <a:lstStyle/>
          <a:p>
            <a:r>
              <a:rPr lang="en-US" dirty="0"/>
              <a:t>Delivery analysis is mostly focused on the time required to complete a delivery successfully or unsuccessfully, depending on the order time and date.</a:t>
            </a:r>
          </a:p>
          <a:p>
            <a:pPr>
              <a:buFont typeface="Arial" panose="020B0604020202020204" pitchFamily="34" charset="0"/>
              <a:buChar char="•"/>
            </a:pPr>
            <a:r>
              <a:rPr lang="en-US" dirty="0"/>
              <a:t>Delivery analysis gives you a complete picture of how well Freshco Hypermarket regulates the orders to their respective delivery areas in time.</a:t>
            </a:r>
          </a:p>
          <a:p>
            <a:pPr>
              <a:buFont typeface="Arial" panose="020B0604020202020204" pitchFamily="34" charset="0"/>
              <a:buChar char="•"/>
            </a:pPr>
            <a:r>
              <a:rPr lang="en-US" dirty="0"/>
              <a:t>This analysis helps you understand the time taken for delivery with respect to the month, weekday, slot, etc.</a:t>
            </a:r>
          </a:p>
          <a:p>
            <a:endParaRPr lang="en-IN" sz="2800" dirty="0"/>
          </a:p>
        </p:txBody>
      </p:sp>
    </p:spTree>
    <p:extLst>
      <p:ext uri="{BB962C8B-B14F-4D97-AF65-F5344CB8AC3E}">
        <p14:creationId xmlns:p14="http://schemas.microsoft.com/office/powerpoint/2010/main" val="2795073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7689-D506-ED95-B4E1-840163D2AD48}"/>
              </a:ext>
            </a:extLst>
          </p:cNvPr>
          <p:cNvSpPr>
            <a:spLocks noGrp="1"/>
          </p:cNvSpPr>
          <p:nvPr>
            <p:ph type="title"/>
          </p:nvPr>
        </p:nvSpPr>
        <p:spPr>
          <a:xfrm>
            <a:off x="447870" y="262489"/>
            <a:ext cx="11495314" cy="661242"/>
          </a:xfrm>
        </p:spPr>
        <p:txBody>
          <a:bodyPr>
            <a:noAutofit/>
          </a:bodyPr>
          <a:lstStyle/>
          <a:p>
            <a:r>
              <a:rPr lang="en-US" sz="3600" dirty="0"/>
              <a:t>Average Overall Delivery Time at Month &amp; Delivery Area Level</a:t>
            </a:r>
            <a:endParaRPr lang="en-IN" sz="3600" dirty="0"/>
          </a:p>
        </p:txBody>
      </p:sp>
      <p:graphicFrame>
        <p:nvGraphicFramePr>
          <p:cNvPr id="4" name="Content Placeholder 3">
            <a:extLst>
              <a:ext uri="{FF2B5EF4-FFF2-40B4-BE49-F238E27FC236}">
                <a16:creationId xmlns:a16="http://schemas.microsoft.com/office/drawing/2014/main" id="{50D74219-A952-198E-45D8-F9F75F411135}"/>
              </a:ext>
            </a:extLst>
          </p:cNvPr>
          <p:cNvGraphicFramePr>
            <a:graphicFrameLocks noGrp="1"/>
          </p:cNvGraphicFramePr>
          <p:nvPr>
            <p:ph idx="1"/>
            <p:extLst>
              <p:ext uri="{D42A27DB-BD31-4B8C-83A1-F6EECF244321}">
                <p14:modId xmlns:p14="http://schemas.microsoft.com/office/powerpoint/2010/main" val="2518212687"/>
              </p:ext>
            </p:extLst>
          </p:nvPr>
        </p:nvGraphicFramePr>
        <p:xfrm>
          <a:off x="838201" y="923731"/>
          <a:ext cx="10515596" cy="5524200"/>
        </p:xfrm>
        <a:graphic>
          <a:graphicData uri="http://schemas.openxmlformats.org/drawingml/2006/table">
            <a:tbl>
              <a:tblPr>
                <a:tableStyleId>{7DF18680-E054-41AD-8BC1-D1AEF772440D}</a:tableStyleId>
              </a:tblPr>
              <a:tblGrid>
                <a:gridCol w="2081631">
                  <a:extLst>
                    <a:ext uri="{9D8B030D-6E8A-4147-A177-3AD203B41FA5}">
                      <a16:colId xmlns:a16="http://schemas.microsoft.com/office/drawing/2014/main" val="4198674209"/>
                    </a:ext>
                  </a:extLst>
                </a:gridCol>
                <a:gridCol w="1128109">
                  <a:extLst>
                    <a:ext uri="{9D8B030D-6E8A-4147-A177-3AD203B41FA5}">
                      <a16:colId xmlns:a16="http://schemas.microsoft.com/office/drawing/2014/main" val="3916875775"/>
                    </a:ext>
                  </a:extLst>
                </a:gridCol>
                <a:gridCol w="913232">
                  <a:extLst>
                    <a:ext uri="{9D8B030D-6E8A-4147-A177-3AD203B41FA5}">
                      <a16:colId xmlns:a16="http://schemas.microsoft.com/office/drawing/2014/main" val="240285672"/>
                    </a:ext>
                  </a:extLst>
                </a:gridCol>
                <a:gridCol w="913232">
                  <a:extLst>
                    <a:ext uri="{9D8B030D-6E8A-4147-A177-3AD203B41FA5}">
                      <a16:colId xmlns:a16="http://schemas.microsoft.com/office/drawing/2014/main" val="3396327998"/>
                    </a:ext>
                  </a:extLst>
                </a:gridCol>
                <a:gridCol w="913232">
                  <a:extLst>
                    <a:ext uri="{9D8B030D-6E8A-4147-A177-3AD203B41FA5}">
                      <a16:colId xmlns:a16="http://schemas.microsoft.com/office/drawing/2014/main" val="1458468727"/>
                    </a:ext>
                  </a:extLst>
                </a:gridCol>
                <a:gridCol w="913232">
                  <a:extLst>
                    <a:ext uri="{9D8B030D-6E8A-4147-A177-3AD203B41FA5}">
                      <a16:colId xmlns:a16="http://schemas.microsoft.com/office/drawing/2014/main" val="3531301953"/>
                    </a:ext>
                  </a:extLst>
                </a:gridCol>
                <a:gridCol w="913232">
                  <a:extLst>
                    <a:ext uri="{9D8B030D-6E8A-4147-A177-3AD203B41FA5}">
                      <a16:colId xmlns:a16="http://schemas.microsoft.com/office/drawing/2014/main" val="1766957549"/>
                    </a:ext>
                  </a:extLst>
                </a:gridCol>
                <a:gridCol w="913232">
                  <a:extLst>
                    <a:ext uri="{9D8B030D-6E8A-4147-A177-3AD203B41FA5}">
                      <a16:colId xmlns:a16="http://schemas.microsoft.com/office/drawing/2014/main" val="396764811"/>
                    </a:ext>
                  </a:extLst>
                </a:gridCol>
                <a:gridCol w="913232">
                  <a:extLst>
                    <a:ext uri="{9D8B030D-6E8A-4147-A177-3AD203B41FA5}">
                      <a16:colId xmlns:a16="http://schemas.microsoft.com/office/drawing/2014/main" val="499981634"/>
                    </a:ext>
                  </a:extLst>
                </a:gridCol>
                <a:gridCol w="913232">
                  <a:extLst>
                    <a:ext uri="{9D8B030D-6E8A-4147-A177-3AD203B41FA5}">
                      <a16:colId xmlns:a16="http://schemas.microsoft.com/office/drawing/2014/main" val="3532597472"/>
                    </a:ext>
                  </a:extLst>
                </a:gridCol>
              </a:tblGrid>
              <a:tr h="102300">
                <a:tc>
                  <a:txBody>
                    <a:bodyPr/>
                    <a:lstStyle/>
                    <a:p>
                      <a:pPr algn="ctr" fontAlgn="b"/>
                      <a:r>
                        <a:rPr lang="en-US" sz="600" u="none" strike="noStrike">
                          <a:effectLst/>
                        </a:rPr>
                        <a:t>Average of Overall Delivery Time</a:t>
                      </a:r>
                      <a:endParaRPr lang="en-US"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b="1" i="0" u="none" strike="noStrike" dirty="0">
                          <a:solidFill>
                            <a:srgbClr val="000000"/>
                          </a:solidFill>
                          <a:effectLst/>
                          <a:latin typeface="Calibri" panose="020F0502020204030204" pitchFamily="34" charset="0"/>
                        </a:rPr>
                        <a:t>Month</a:t>
                      </a: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1"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608517393"/>
                  </a:ext>
                </a:extLst>
              </a:tr>
              <a:tr h="102300">
                <a:tc>
                  <a:txBody>
                    <a:bodyPr/>
                    <a:lstStyle/>
                    <a:p>
                      <a:pPr algn="ctr" fontAlgn="b"/>
                      <a:r>
                        <a:rPr lang="en-IN" sz="600" b="1" i="0" u="none" strike="noStrike" dirty="0">
                          <a:solidFill>
                            <a:srgbClr val="000000"/>
                          </a:solidFill>
                          <a:effectLst/>
                          <a:latin typeface="Calibri" panose="020F0502020204030204" pitchFamily="34" charset="0"/>
                        </a:rPr>
                        <a:t>Delivery Area</a:t>
                      </a:r>
                    </a:p>
                  </a:txBody>
                  <a:tcPr marL="4045" marR="4045" marT="4045" marB="0" anchor="ctr"/>
                </a:tc>
                <a:tc>
                  <a:txBody>
                    <a:bodyPr/>
                    <a:lstStyle/>
                    <a:p>
                      <a:pPr algn="ctr" fontAlgn="b"/>
                      <a:r>
                        <a:rPr lang="en-IN" sz="600" u="none" strike="noStrike">
                          <a:effectLst/>
                        </a:rPr>
                        <a:t>Jan</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Feb</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Mar</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Apr</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May</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Jun</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Jul</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Aug</a:t>
                      </a:r>
                      <a:endParaRPr lang="en-IN" sz="600" b="1"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Sep</a:t>
                      </a:r>
                      <a:endParaRPr lang="en-IN" sz="600" b="1"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942174016"/>
                  </a:ext>
                </a:extLst>
              </a:tr>
              <a:tr h="102300">
                <a:tc>
                  <a:txBody>
                    <a:bodyPr/>
                    <a:lstStyle/>
                    <a:p>
                      <a:pPr algn="ctr" fontAlgn="b"/>
                      <a:r>
                        <a:rPr lang="en-IN" sz="600" u="none" strike="noStrike">
                          <a:effectLst/>
                        </a:rPr>
                        <a:t>Akshaya Nagar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-0.03814429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-0.034166667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-0.043194444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-0.034944059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-0.072650463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0.474554398</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734622863"/>
                  </a:ext>
                </a:extLst>
              </a:tr>
              <a:tr h="102300">
                <a:tc>
                  <a:txBody>
                    <a:bodyPr/>
                    <a:lstStyle/>
                    <a:p>
                      <a:pPr algn="ctr" fontAlgn="b"/>
                      <a:r>
                        <a:rPr lang="en-IN" sz="600" u="none" strike="noStrike">
                          <a:effectLst/>
                        </a:rPr>
                        <a:t>Arekere</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-0.019641204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-0.036099537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-0.038912037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-0.03693287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-0.023472222</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983795112"/>
                  </a:ext>
                </a:extLst>
              </a:tr>
              <a:tr h="102300">
                <a:tc>
                  <a:txBody>
                    <a:bodyPr/>
                    <a:lstStyle/>
                    <a:p>
                      <a:pPr algn="ctr" fontAlgn="b"/>
                      <a:r>
                        <a:rPr lang="en-IN" sz="600" u="none" strike="noStrike">
                          <a:effectLst/>
                        </a:rPr>
                        <a:t>Banashankari Stage 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-0.017326389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-0.03775463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403322847"/>
                  </a:ext>
                </a:extLst>
              </a:tr>
              <a:tr h="102300">
                <a:tc>
                  <a:txBody>
                    <a:bodyPr/>
                    <a:lstStyle/>
                    <a:p>
                      <a:pPr algn="ctr" fontAlgn="b"/>
                      <a:r>
                        <a:rPr lang="en-IN" sz="600" u="none" strike="noStrike">
                          <a:effectLst/>
                        </a:rPr>
                        <a:t>Bannerghatta</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-0.036701389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-0.027905093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-0.042118056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-0.039675926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413486058"/>
                  </a:ext>
                </a:extLst>
              </a:tr>
              <a:tr h="102300">
                <a:tc>
                  <a:txBody>
                    <a:bodyPr/>
                    <a:lstStyle/>
                    <a:p>
                      <a:pPr algn="ctr" fontAlgn="b"/>
                      <a:r>
                        <a:rPr lang="en-IN" sz="600" u="none" strike="noStrike">
                          <a:effectLst/>
                        </a:rPr>
                        <a:t>Basavanagudi</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-0.040150463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540013109"/>
                  </a:ext>
                </a:extLst>
              </a:tr>
              <a:tr h="102300">
                <a:tc>
                  <a:txBody>
                    <a:bodyPr/>
                    <a:lstStyle/>
                    <a:p>
                      <a:pPr algn="ctr" fontAlgn="b"/>
                      <a:r>
                        <a:rPr lang="en-IN" sz="600" u="none" strike="noStrike">
                          <a:effectLst/>
                        </a:rPr>
                        <a:t>Bellandur - Off Sarjapur Road</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-0.024505208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-0.010601852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-0.024965278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-0.028416924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-0.035846354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-0.020821759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-0.022332176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-0.019502315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-0.021168981</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4111490424"/>
                  </a:ext>
                </a:extLst>
              </a:tr>
              <a:tr h="102300">
                <a:tc>
                  <a:txBody>
                    <a:bodyPr/>
                    <a:lstStyle/>
                    <a:p>
                      <a:pPr algn="ctr" fontAlgn="b"/>
                      <a:r>
                        <a:rPr lang="en-IN" sz="600" u="none" strike="noStrike">
                          <a:effectLst/>
                        </a:rPr>
                        <a:t>Bellandur, APR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-0.034378858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-0.029221965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-0.030252701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-0.03662037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-0.023923611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-0.028015046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-0.031724537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-0.032381366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-0.028842593</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567082674"/>
                  </a:ext>
                </a:extLst>
              </a:tr>
              <a:tr h="102300">
                <a:tc>
                  <a:txBody>
                    <a:bodyPr/>
                    <a:lstStyle/>
                    <a:p>
                      <a:pPr algn="ctr" fontAlgn="b"/>
                      <a:r>
                        <a:rPr lang="en-IN" sz="600" u="none" strike="noStrike">
                          <a:effectLst/>
                        </a:rPr>
                        <a:t>Bellandur, Ecospace</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-0.014803241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866734400"/>
                  </a:ext>
                </a:extLst>
              </a:tr>
              <a:tr h="102300">
                <a:tc>
                  <a:txBody>
                    <a:bodyPr/>
                    <a:lstStyle/>
                    <a:p>
                      <a:pPr algn="ctr" fontAlgn="b"/>
                      <a:r>
                        <a:rPr lang="en-IN" sz="600" u="none" strike="noStrike">
                          <a:effectLst/>
                        </a:rPr>
                        <a:t>Bellandur, ETV</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-0.01056713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-0.02056713</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778040330"/>
                  </a:ext>
                </a:extLst>
              </a:tr>
              <a:tr h="102300">
                <a:tc>
                  <a:txBody>
                    <a:bodyPr/>
                    <a:lstStyle/>
                    <a:p>
                      <a:pPr algn="ctr" fontAlgn="b"/>
                      <a:r>
                        <a:rPr lang="en-IN" sz="600" u="none" strike="noStrike">
                          <a:effectLst/>
                        </a:rPr>
                        <a:t>Bellandur, Green Glen</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0.105260417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-0.01697772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-0.022347222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-0.024832176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-0.03535952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-0.01884154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-0.018484848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-0.021578704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0.073406987</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59518684"/>
                  </a:ext>
                </a:extLst>
              </a:tr>
              <a:tr h="102300">
                <a:tc>
                  <a:txBody>
                    <a:bodyPr/>
                    <a:lstStyle/>
                    <a:p>
                      <a:pPr algn="ctr" fontAlgn="b"/>
                      <a:r>
                        <a:rPr lang="en-IN" sz="600" u="none" strike="noStrike">
                          <a:effectLst/>
                        </a:rPr>
                        <a:t>Bellandur, Sakara</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-0.034583333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-0.043368056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-0.049506173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-0.017974537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-0.019583333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-0.025063657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-0.014704861</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864852147"/>
                  </a:ext>
                </a:extLst>
              </a:tr>
              <a:tr h="102300">
                <a:tc>
                  <a:txBody>
                    <a:bodyPr/>
                    <a:lstStyle/>
                    <a:p>
                      <a:pPr algn="ctr" fontAlgn="b"/>
                      <a:r>
                        <a:rPr lang="en-IN" sz="600" u="none" strike="noStrike">
                          <a:effectLst/>
                        </a:rPr>
                        <a:t>Bellandur, Sarjapur Road</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-0.022083333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-0.019768519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-0.022411748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0.041685185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-0.044284979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0.03415692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0.0505167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-0.018072917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-0.018842593</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422645102"/>
                  </a:ext>
                </a:extLst>
              </a:tr>
              <a:tr h="102300">
                <a:tc>
                  <a:txBody>
                    <a:bodyPr/>
                    <a:lstStyle/>
                    <a:p>
                      <a:pPr algn="ctr" fontAlgn="b"/>
                      <a:r>
                        <a:rPr lang="en-IN" sz="600" u="none" strike="noStrike">
                          <a:effectLst/>
                        </a:rPr>
                        <a:t>Bilekahalli</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-0.025734954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-0.037199074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-0.030549769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-0.034259259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-0.01681713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-0.019483025</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726894262"/>
                  </a:ext>
                </a:extLst>
              </a:tr>
              <a:tr h="102300">
                <a:tc>
                  <a:txBody>
                    <a:bodyPr/>
                    <a:lstStyle/>
                    <a:p>
                      <a:pPr algn="ctr" fontAlgn="b"/>
                      <a:r>
                        <a:rPr lang="en-IN" sz="600" u="none" strike="noStrike">
                          <a:effectLst/>
                        </a:rPr>
                        <a:t>Binnipet</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-0.032291667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538233848"/>
                  </a:ext>
                </a:extLst>
              </a:tr>
              <a:tr h="102300">
                <a:tc>
                  <a:txBody>
                    <a:bodyPr/>
                    <a:lstStyle/>
                    <a:p>
                      <a:pPr algn="ctr" fontAlgn="b"/>
                      <a:r>
                        <a:rPr lang="en-IN" sz="600" u="none" strike="noStrike">
                          <a:effectLst/>
                        </a:rPr>
                        <a:t>Bomannahali - MicoLayout</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-0.010453189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-0.021466049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0.000243292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-0.005889208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-0.04116713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-0.023607016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-0.019613426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-0.020695617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0.082782176</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163404302"/>
                  </a:ext>
                </a:extLst>
              </a:tr>
              <a:tr h="102300">
                <a:tc>
                  <a:txBody>
                    <a:bodyPr/>
                    <a:lstStyle/>
                    <a:p>
                      <a:pPr algn="ctr" fontAlgn="b"/>
                      <a:r>
                        <a:rPr lang="en-IN" sz="600" u="none" strike="noStrike">
                          <a:effectLst/>
                        </a:rPr>
                        <a:t>Bommanahalli</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-0.022266865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-0.017334656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-0.0234375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-0.028335648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-0.044560185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-0.020603781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-0.02494213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-0.027303241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-0.01041088</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430577389"/>
                  </a:ext>
                </a:extLst>
              </a:tr>
              <a:tr h="102300">
                <a:tc>
                  <a:txBody>
                    <a:bodyPr/>
                    <a:lstStyle/>
                    <a:p>
                      <a:pPr algn="ctr" fontAlgn="b"/>
                      <a:r>
                        <a:rPr lang="en-IN" sz="600" u="none" strike="noStrike">
                          <a:effectLst/>
                        </a:rPr>
                        <a:t>Brookefield</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-0.063356481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70039548"/>
                  </a:ext>
                </a:extLst>
              </a:tr>
              <a:tr h="102300">
                <a:tc>
                  <a:txBody>
                    <a:bodyPr/>
                    <a:lstStyle/>
                    <a:p>
                      <a:pPr algn="ctr" fontAlgn="b"/>
                      <a:r>
                        <a:rPr lang="en-IN" sz="600" u="none" strike="noStrike">
                          <a:effectLst/>
                        </a:rPr>
                        <a:t>BTM Stage 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-0.02086034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-0.01729456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-0.025474537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-0.025127315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-0.027723765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-0.018055556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-0.031550926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-0.021655093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0.317044753</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566014414"/>
                  </a:ext>
                </a:extLst>
              </a:tr>
              <a:tr h="102300">
                <a:tc>
                  <a:txBody>
                    <a:bodyPr/>
                    <a:lstStyle/>
                    <a:p>
                      <a:pPr algn="ctr" fontAlgn="b"/>
                      <a:r>
                        <a:rPr lang="en-IN" sz="600" u="none" strike="noStrike">
                          <a:effectLst/>
                        </a:rPr>
                        <a:t>BTM Stage 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-0.020086806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-0.018101852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0.647430556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-0.020528549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-0.033697917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-0.017638889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0.304988426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-0.026847994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-0.023386574</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157729022"/>
                  </a:ext>
                </a:extLst>
              </a:tr>
              <a:tr h="102300">
                <a:tc>
                  <a:txBody>
                    <a:bodyPr/>
                    <a:lstStyle/>
                    <a:p>
                      <a:pPr algn="ctr" fontAlgn="b"/>
                      <a:r>
                        <a:rPr lang="en-IN" sz="600" u="none" strike="noStrike">
                          <a:effectLst/>
                        </a:rPr>
                        <a:t>Challagatta</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-0.028564815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745198127"/>
                  </a:ext>
                </a:extLst>
              </a:tr>
              <a:tr h="102300">
                <a:tc>
                  <a:txBody>
                    <a:bodyPr/>
                    <a:lstStyle/>
                    <a:p>
                      <a:pPr algn="ctr" fontAlgn="b"/>
                      <a:r>
                        <a:rPr lang="en-IN" sz="600" u="none" strike="noStrike">
                          <a:effectLst/>
                        </a:rPr>
                        <a:t>Cox Town</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-0.002210648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849609170"/>
                  </a:ext>
                </a:extLst>
              </a:tr>
              <a:tr h="102300">
                <a:tc>
                  <a:txBody>
                    <a:bodyPr/>
                    <a:lstStyle/>
                    <a:p>
                      <a:pPr algn="ctr" fontAlgn="b"/>
                      <a:r>
                        <a:rPr lang="en-IN" sz="600" u="none" strike="noStrike">
                          <a:effectLst/>
                        </a:rPr>
                        <a:t>CV Raman Nagar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-0.044409722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888421597"/>
                  </a:ext>
                </a:extLst>
              </a:tr>
              <a:tr h="102300">
                <a:tc>
                  <a:txBody>
                    <a:bodyPr/>
                    <a:lstStyle/>
                    <a:p>
                      <a:pPr algn="ctr" fontAlgn="b"/>
                      <a:r>
                        <a:rPr lang="en-IN" sz="600" u="none" strike="noStrike">
                          <a:effectLst/>
                        </a:rPr>
                        <a:t>Devarachikanna Halli</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0.982256944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-0.029797454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-0.032673611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-0.045653935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-0.018645833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-0.025636574</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88471875"/>
                  </a:ext>
                </a:extLst>
              </a:tr>
              <a:tr h="102300">
                <a:tc>
                  <a:txBody>
                    <a:bodyPr/>
                    <a:lstStyle/>
                    <a:p>
                      <a:pPr algn="ctr" fontAlgn="b"/>
                      <a:r>
                        <a:rPr lang="en-IN" sz="600" u="none" strike="noStrike">
                          <a:effectLst/>
                        </a:rPr>
                        <a:t>Doddanekundi</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-0.02681713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-0.029259259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85473599"/>
                  </a:ext>
                </a:extLst>
              </a:tr>
              <a:tr h="102300">
                <a:tc>
                  <a:txBody>
                    <a:bodyPr/>
                    <a:lstStyle/>
                    <a:p>
                      <a:pPr algn="ctr" fontAlgn="b"/>
                      <a:r>
                        <a:rPr lang="en-IN" sz="600" u="none" strike="noStrike">
                          <a:effectLst/>
                        </a:rPr>
                        <a:t>Domlur, EGL</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-0.013449074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-0.005335648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-0.030277778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-0.067540509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0.975578704</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59231937"/>
                  </a:ext>
                </a:extLst>
              </a:tr>
              <a:tr h="102300">
                <a:tc>
                  <a:txBody>
                    <a:bodyPr/>
                    <a:lstStyle/>
                    <a:p>
                      <a:pPr algn="ctr" fontAlgn="b"/>
                      <a:r>
                        <a:rPr lang="en-IN" sz="600" u="none" strike="noStrike">
                          <a:effectLst/>
                        </a:rPr>
                        <a:t>Frazer Town</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0.968877315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587736882"/>
                  </a:ext>
                </a:extLst>
              </a:tr>
              <a:tr h="102300">
                <a:tc>
                  <a:txBody>
                    <a:bodyPr/>
                    <a:lstStyle/>
                    <a:p>
                      <a:pPr algn="ctr" fontAlgn="b"/>
                      <a:r>
                        <a:rPr lang="en-IN" sz="600" u="none" strike="noStrike">
                          <a:effectLst/>
                        </a:rPr>
                        <a:t>Harlur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-0.021124651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0.081447917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0.026792798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-0.011872039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-0.041749728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-0.019243712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0.005330137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-0.008410661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-0.01862217</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4131649085"/>
                  </a:ext>
                </a:extLst>
              </a:tr>
              <a:tr h="102300">
                <a:tc>
                  <a:txBody>
                    <a:bodyPr/>
                    <a:lstStyle/>
                    <a:p>
                      <a:pPr algn="ctr" fontAlgn="b"/>
                      <a:r>
                        <a:rPr lang="en-IN" sz="600" u="none" strike="noStrike">
                          <a:effectLst/>
                        </a:rPr>
                        <a:t>HSR Layout</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-0.004515627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-0.00132164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-0.00082524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-0.012285744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-0.029227902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-0.011550433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-0.003677395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-0.001660407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-0.001675425</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477027497"/>
                  </a:ext>
                </a:extLst>
              </a:tr>
              <a:tr h="102300">
                <a:tc>
                  <a:txBody>
                    <a:bodyPr/>
                    <a:lstStyle/>
                    <a:p>
                      <a:pPr algn="ctr" fontAlgn="b"/>
                      <a:r>
                        <a:rPr lang="en-IN" sz="600" u="none" strike="noStrike">
                          <a:effectLst/>
                        </a:rPr>
                        <a:t>Indiranagar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-0.047874228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-0.03791088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-0.026296296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-0.01744213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51967970"/>
                  </a:ext>
                </a:extLst>
              </a:tr>
              <a:tr h="102300">
                <a:tc>
                  <a:txBody>
                    <a:bodyPr/>
                    <a:lstStyle/>
                    <a:p>
                      <a:pPr algn="ctr" fontAlgn="b"/>
                      <a:r>
                        <a:rPr lang="en-IN" sz="600" u="none" strike="noStrike">
                          <a:effectLst/>
                        </a:rPr>
                        <a:t>ITI Layout</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dirty="0">
                          <a:effectLst/>
                        </a:rPr>
                        <a:t>-0.000229246</a:t>
                      </a:r>
                      <a:endParaRPr lang="en-IN" sz="600" b="0" i="0" u="none" strike="noStrike" dirty="0">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0.010735709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0.014257314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-0.008031046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-0.030927266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-0.011593153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0.007515193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-0.00745366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-0.005552665</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057478019"/>
                  </a:ext>
                </a:extLst>
              </a:tr>
              <a:tr h="102300">
                <a:tc>
                  <a:txBody>
                    <a:bodyPr/>
                    <a:lstStyle/>
                    <a:p>
                      <a:pPr algn="ctr" fontAlgn="b"/>
                      <a:r>
                        <a:rPr lang="en-IN" sz="600" u="none" strike="noStrike">
                          <a:effectLst/>
                        </a:rPr>
                        <a:t>Jayanagar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-0.038946759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-0.036828704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-0.037476852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375506109"/>
                  </a:ext>
                </a:extLst>
              </a:tr>
              <a:tr h="102300">
                <a:tc>
                  <a:txBody>
                    <a:bodyPr/>
                    <a:lstStyle/>
                    <a:p>
                      <a:pPr algn="ctr" fontAlgn="b"/>
                      <a:r>
                        <a:rPr lang="en-IN" sz="600" u="none" strike="noStrike">
                          <a:effectLst/>
                        </a:rPr>
                        <a:t>JP Nagar Phase 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-0.022789352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0.958587963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-0.026840278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-0.039872685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-0.02869213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520178925"/>
                  </a:ext>
                </a:extLst>
              </a:tr>
              <a:tr h="102300">
                <a:tc>
                  <a:txBody>
                    <a:bodyPr/>
                    <a:lstStyle/>
                    <a:p>
                      <a:pPr algn="ctr" fontAlgn="b"/>
                      <a:r>
                        <a:rPr lang="en-IN" sz="600" u="none" strike="noStrike">
                          <a:effectLst/>
                        </a:rPr>
                        <a:t>JP Nagar Phase 4-5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-0.026226852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-0.039016204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-0.031585648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-0.038842593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0.963402778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192989141"/>
                  </a:ext>
                </a:extLst>
              </a:tr>
              <a:tr h="102300">
                <a:tc>
                  <a:txBody>
                    <a:bodyPr/>
                    <a:lstStyle/>
                    <a:p>
                      <a:pPr algn="ctr" fontAlgn="b"/>
                      <a:r>
                        <a:rPr lang="en-IN" sz="600" u="none" strike="noStrike">
                          <a:effectLst/>
                        </a:rPr>
                        <a:t>JP Nagar Phase 6-7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-0.034108796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0.977511574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-0.037349537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-0.031226852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400372760"/>
                  </a:ext>
                </a:extLst>
              </a:tr>
              <a:tr h="102300">
                <a:tc>
                  <a:txBody>
                    <a:bodyPr/>
                    <a:lstStyle/>
                    <a:p>
                      <a:pPr algn="ctr" fontAlgn="b"/>
                      <a:r>
                        <a:rPr lang="en-IN" sz="600" u="none" strike="noStrike">
                          <a:effectLst/>
                        </a:rPr>
                        <a:t>JP Nagar Phase 8-9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-0.04130787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579231197"/>
                  </a:ext>
                </a:extLst>
              </a:tr>
              <a:tr h="102300">
                <a:tc>
                  <a:txBody>
                    <a:bodyPr/>
                    <a:lstStyle/>
                    <a:p>
                      <a:pPr algn="ctr" fontAlgn="b"/>
                      <a:r>
                        <a:rPr lang="en-IN" sz="600" u="none" strike="noStrike">
                          <a:effectLst/>
                        </a:rPr>
                        <a:t>Kadubeesanhali, Prestige</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0.975127315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0.48087963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-0.044108796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0.300601852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-0.014594907</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667007750"/>
                  </a:ext>
                </a:extLst>
              </a:tr>
              <a:tr h="102300">
                <a:tc>
                  <a:txBody>
                    <a:bodyPr/>
                    <a:lstStyle/>
                    <a:p>
                      <a:pPr algn="ctr" fontAlgn="b"/>
                      <a:r>
                        <a:rPr lang="en-IN" sz="600" u="none" strike="noStrike">
                          <a:effectLst/>
                        </a:rPr>
                        <a:t>Kadubeesanhali, PTP</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-0.029560185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916857003"/>
                  </a:ext>
                </a:extLst>
              </a:tr>
              <a:tr h="102300">
                <a:tc>
                  <a:txBody>
                    <a:bodyPr/>
                    <a:lstStyle/>
                    <a:p>
                      <a:pPr algn="ctr" fontAlgn="b"/>
                      <a:r>
                        <a:rPr lang="en-IN" sz="600" u="none" strike="noStrike">
                          <a:effectLst/>
                        </a:rPr>
                        <a:t>Koramangala, Ejipura</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-0.018578704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0.048884259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-0.018224958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-0.030534061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-0.03778865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0.026155754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0.313710648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-0.019244792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-0.015839461</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404016581"/>
                  </a:ext>
                </a:extLst>
              </a:tr>
              <a:tr h="102300">
                <a:tc>
                  <a:txBody>
                    <a:bodyPr/>
                    <a:lstStyle/>
                    <a:p>
                      <a:pPr algn="ctr" fontAlgn="b"/>
                      <a:r>
                        <a:rPr lang="en-IN" sz="600" u="none" strike="noStrike">
                          <a:effectLst/>
                        </a:rPr>
                        <a:t>Kudlu</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-0.002212963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0.02372811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0.01783179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-0.025569964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-0.038376217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-0.000827431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-0.002755645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-0.022334105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0.053805804</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956830936"/>
                  </a:ext>
                </a:extLst>
              </a:tr>
              <a:tr h="102300">
                <a:tc>
                  <a:txBody>
                    <a:bodyPr/>
                    <a:lstStyle/>
                    <a:p>
                      <a:pPr algn="ctr" fontAlgn="b"/>
                      <a:r>
                        <a:rPr lang="en-IN" sz="600" u="none" strike="noStrike">
                          <a:effectLst/>
                        </a:rPr>
                        <a:t>Kumaraswamy Layout</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-0.03724537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-0.040578704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-0.039965278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922089348"/>
                  </a:ext>
                </a:extLst>
              </a:tr>
              <a:tr h="102300">
                <a:tc>
                  <a:txBody>
                    <a:bodyPr/>
                    <a:lstStyle/>
                    <a:p>
                      <a:pPr algn="ctr" fontAlgn="b"/>
                      <a:r>
                        <a:rPr lang="en-IN" sz="600" u="none" strike="noStrike">
                          <a:effectLst/>
                        </a:rPr>
                        <a:t>Mahadevapura</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-0.101851852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824488144"/>
                  </a:ext>
                </a:extLst>
              </a:tr>
              <a:tr h="102300">
                <a:tc>
                  <a:txBody>
                    <a:bodyPr/>
                    <a:lstStyle/>
                    <a:p>
                      <a:pPr algn="ctr" fontAlgn="b"/>
                      <a:r>
                        <a:rPr lang="en-IN" sz="600" u="none" strike="noStrike">
                          <a:effectLst/>
                        </a:rPr>
                        <a:t>Manipal County</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0.059178241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-0.021365741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-0.024409722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0.094959491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-0.043338294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-0.024253724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0.255753968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-0.023670139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-0.026368056</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964067608"/>
                  </a:ext>
                </a:extLst>
              </a:tr>
              <a:tr h="102300">
                <a:tc>
                  <a:txBody>
                    <a:bodyPr/>
                    <a:lstStyle/>
                    <a:p>
                      <a:pPr algn="ctr" fontAlgn="b"/>
                      <a:r>
                        <a:rPr lang="en-IN" sz="600" u="none" strike="noStrike">
                          <a:effectLst/>
                        </a:rPr>
                        <a:t>Marathahalli</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-0.022650463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-0.034571759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-0.020625</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097252971"/>
                  </a:ext>
                </a:extLst>
              </a:tr>
              <a:tr h="102300">
                <a:tc>
                  <a:txBody>
                    <a:bodyPr/>
                    <a:lstStyle/>
                    <a:p>
                      <a:pPr algn="ctr" fontAlgn="b"/>
                      <a:r>
                        <a:rPr lang="en-IN" sz="600" u="none" strike="noStrike">
                          <a:effectLst/>
                        </a:rPr>
                        <a:t>Pattandur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-0.049444444</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254470795"/>
                  </a:ext>
                </a:extLst>
              </a:tr>
              <a:tr h="102300">
                <a:tc>
                  <a:txBody>
                    <a:bodyPr/>
                    <a:lstStyle/>
                    <a:p>
                      <a:pPr algn="ctr" fontAlgn="b"/>
                      <a:r>
                        <a:rPr lang="en-IN" sz="600" u="none" strike="noStrike">
                          <a:effectLst/>
                        </a:rPr>
                        <a:t>Richmond Town</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-0.044021991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10429378"/>
                  </a:ext>
                </a:extLst>
              </a:tr>
              <a:tr h="102300">
                <a:tc>
                  <a:txBody>
                    <a:bodyPr/>
                    <a:lstStyle/>
                    <a:p>
                      <a:pPr algn="ctr" fontAlgn="b"/>
                      <a:r>
                        <a:rPr lang="en-IN" sz="600" u="none" strike="noStrike">
                          <a:effectLst/>
                        </a:rPr>
                        <a:t>Sarjapur Road</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-0.028622685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-0.016585648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-0.042642747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-0.019487847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-0.022803819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-0.019418403</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228182570"/>
                  </a:ext>
                </a:extLst>
              </a:tr>
              <a:tr h="102300">
                <a:tc>
                  <a:txBody>
                    <a:bodyPr/>
                    <a:lstStyle/>
                    <a:p>
                      <a:pPr algn="ctr" fontAlgn="b"/>
                      <a:r>
                        <a:rPr lang="en-IN" sz="600" u="none" strike="noStrike">
                          <a:effectLst/>
                        </a:rPr>
                        <a:t>Victoria Layout</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-0.029386574</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3957158028"/>
                  </a:ext>
                </a:extLst>
              </a:tr>
              <a:tr h="102300">
                <a:tc>
                  <a:txBody>
                    <a:bodyPr/>
                    <a:lstStyle/>
                    <a:p>
                      <a:pPr algn="ctr" fontAlgn="b"/>
                      <a:r>
                        <a:rPr lang="en-IN" sz="600" u="none" strike="noStrike">
                          <a:effectLst/>
                        </a:rPr>
                        <a:t>Vimanapura</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-0.052407407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891798397"/>
                  </a:ext>
                </a:extLst>
              </a:tr>
              <a:tr h="102300">
                <a:tc>
                  <a:txBody>
                    <a:bodyPr/>
                    <a:lstStyle/>
                    <a:p>
                      <a:pPr algn="ctr" fontAlgn="b"/>
                      <a:r>
                        <a:rPr lang="en-IN" sz="600" u="none" strike="noStrike">
                          <a:effectLst/>
                        </a:rPr>
                        <a:t>Viveka Nagar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-0.022523148</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-0.038973765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-0.018356481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-0.023587963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709296696"/>
                  </a:ext>
                </a:extLst>
              </a:tr>
              <a:tr h="102300">
                <a:tc>
                  <a:txBody>
                    <a:bodyPr/>
                    <a:lstStyle/>
                    <a:p>
                      <a:pPr algn="ctr" fontAlgn="b"/>
                      <a:r>
                        <a:rPr lang="en-IN" sz="600" u="none" strike="noStrike">
                          <a:effectLst/>
                        </a:rPr>
                        <a:t>Whitefield</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-0.000740741</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51088873"/>
                  </a:ext>
                </a:extLst>
              </a:tr>
              <a:tr h="102300">
                <a:tc>
                  <a:txBody>
                    <a:bodyPr/>
                    <a:lstStyle/>
                    <a:p>
                      <a:pPr algn="ctr" fontAlgn="b"/>
                      <a:r>
                        <a:rPr lang="en-IN" sz="600" u="none" strike="noStrike">
                          <a:effectLst/>
                        </a:rPr>
                        <a:t>Wilson Garden, Shantinagar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-0.026134259</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-0.023356481</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-0.030277778</a:t>
                      </a:r>
                      <a:endParaRPr lang="en-IN" sz="600" b="0" i="0" u="none" strike="noStrike">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2107393312"/>
                  </a:ext>
                </a:extLst>
              </a:tr>
              <a:tr h="102300">
                <a:tc>
                  <a:txBody>
                    <a:bodyPr/>
                    <a:lstStyle/>
                    <a:p>
                      <a:pPr algn="ctr" fontAlgn="b"/>
                      <a:r>
                        <a:rPr lang="en-IN" sz="600" u="none" strike="noStrike">
                          <a:effectLst/>
                        </a:rPr>
                        <a:t>Yemalur</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-0.023425926</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-0.0259375</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-0.018958333</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-0.02943287</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a:effectLst/>
                        </a:rPr>
                        <a:t>-0.02708912</a:t>
                      </a:r>
                      <a:endParaRPr lang="en-IN" sz="600" b="0" i="0" u="none" strike="noStrike">
                        <a:solidFill>
                          <a:srgbClr val="000000"/>
                        </a:solidFill>
                        <a:effectLst/>
                        <a:latin typeface="Calibri" panose="020F0502020204030204" pitchFamily="34" charset="0"/>
                      </a:endParaRPr>
                    </a:p>
                  </a:txBody>
                  <a:tcPr marL="4045" marR="4045" marT="4045" marB="0" anchor="ctr"/>
                </a:tc>
                <a:tc>
                  <a:txBody>
                    <a:bodyPr/>
                    <a:lstStyle/>
                    <a:p>
                      <a:pPr algn="ctr" fontAlgn="b"/>
                      <a:r>
                        <a:rPr lang="en-IN" sz="600" u="none" strike="noStrike" dirty="0">
                          <a:effectLst/>
                        </a:rPr>
                        <a:t>-0.024097222</a:t>
                      </a:r>
                      <a:endParaRPr lang="en-IN" sz="600" b="0" i="0" u="none" strike="noStrike" dirty="0">
                        <a:solidFill>
                          <a:srgbClr val="000000"/>
                        </a:solidFill>
                        <a:effectLst/>
                        <a:latin typeface="Calibri" panose="020F0502020204030204" pitchFamily="34" charset="0"/>
                      </a:endParaRPr>
                    </a:p>
                  </a:txBody>
                  <a:tcPr marL="4045" marR="4045" marT="4045" marB="0" anchor="ctr"/>
                </a:tc>
                <a:extLst>
                  <a:ext uri="{0D108BD9-81ED-4DB2-BD59-A6C34878D82A}">
                    <a16:rowId xmlns:a16="http://schemas.microsoft.com/office/drawing/2014/main" val="1062994284"/>
                  </a:ext>
                </a:extLst>
              </a:tr>
            </a:tbl>
          </a:graphicData>
        </a:graphic>
      </p:graphicFrame>
    </p:spTree>
    <p:extLst>
      <p:ext uri="{BB962C8B-B14F-4D97-AF65-F5344CB8AC3E}">
        <p14:creationId xmlns:p14="http://schemas.microsoft.com/office/powerpoint/2010/main" val="420362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113E-4C47-11B7-3D0A-6AAA9FC1FCF1}"/>
              </a:ext>
            </a:extLst>
          </p:cNvPr>
          <p:cNvSpPr>
            <a:spLocks noGrp="1"/>
          </p:cNvSpPr>
          <p:nvPr>
            <p:ph type="title"/>
          </p:nvPr>
        </p:nvSpPr>
        <p:spPr>
          <a:xfrm>
            <a:off x="961052" y="365126"/>
            <a:ext cx="10392747" cy="782540"/>
          </a:xfrm>
        </p:spPr>
        <p:txBody>
          <a:bodyPr>
            <a:normAutofit fontScale="90000"/>
          </a:bodyPr>
          <a:lstStyle/>
          <a:p>
            <a:pPr algn="ctr"/>
            <a:r>
              <a:rPr lang="en-US" sz="3600" dirty="0"/>
              <a:t>Average Overall Delivery Time at Month &amp; Delivery Area Level</a:t>
            </a:r>
            <a:endParaRPr lang="en-IN" sz="3600" dirty="0"/>
          </a:p>
        </p:txBody>
      </p:sp>
      <p:graphicFrame>
        <p:nvGraphicFramePr>
          <p:cNvPr id="4" name="Chart 3">
            <a:extLst>
              <a:ext uri="{FF2B5EF4-FFF2-40B4-BE49-F238E27FC236}">
                <a16:creationId xmlns:a16="http://schemas.microsoft.com/office/drawing/2014/main" id="{92A02567-BCA9-5AAF-42DC-3CFFC72D0D83}"/>
              </a:ext>
            </a:extLst>
          </p:cNvPr>
          <p:cNvGraphicFramePr>
            <a:graphicFrameLocks/>
          </p:cNvGraphicFramePr>
          <p:nvPr>
            <p:extLst>
              <p:ext uri="{D42A27DB-BD31-4B8C-83A1-F6EECF244321}">
                <p14:modId xmlns:p14="http://schemas.microsoft.com/office/powerpoint/2010/main" val="1756991946"/>
              </p:ext>
            </p:extLst>
          </p:nvPr>
        </p:nvGraphicFramePr>
        <p:xfrm>
          <a:off x="961051" y="1231641"/>
          <a:ext cx="10392747" cy="52612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13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960C-3E1D-60F6-13C6-68C6880DF309}"/>
              </a:ext>
            </a:extLst>
          </p:cNvPr>
          <p:cNvSpPr>
            <a:spLocks noGrp="1"/>
          </p:cNvSpPr>
          <p:nvPr>
            <p:ph type="title"/>
          </p:nvPr>
        </p:nvSpPr>
        <p:spPr>
          <a:xfrm>
            <a:off x="838200" y="365125"/>
            <a:ext cx="10515600" cy="709073"/>
          </a:xfrm>
        </p:spPr>
        <p:txBody>
          <a:bodyPr>
            <a:normAutofit fontScale="90000"/>
          </a:bodyPr>
          <a:lstStyle/>
          <a:p>
            <a:pPr algn="ctr"/>
            <a:r>
              <a:rPr lang="en-US" sz="3600" dirty="0"/>
              <a:t>Average Overall Delivery Time at Month &amp; Weekday Level</a:t>
            </a:r>
            <a:endParaRPr lang="en-IN" sz="3600" dirty="0"/>
          </a:p>
        </p:txBody>
      </p:sp>
      <p:graphicFrame>
        <p:nvGraphicFramePr>
          <p:cNvPr id="4" name="Content Placeholder 3">
            <a:extLst>
              <a:ext uri="{FF2B5EF4-FFF2-40B4-BE49-F238E27FC236}">
                <a16:creationId xmlns:a16="http://schemas.microsoft.com/office/drawing/2014/main" id="{A18992C6-2EF2-AB5C-B93D-AFB073299108}"/>
              </a:ext>
            </a:extLst>
          </p:cNvPr>
          <p:cNvGraphicFramePr>
            <a:graphicFrameLocks noGrp="1"/>
          </p:cNvGraphicFramePr>
          <p:nvPr>
            <p:ph idx="1"/>
            <p:extLst>
              <p:ext uri="{D42A27DB-BD31-4B8C-83A1-F6EECF244321}">
                <p14:modId xmlns:p14="http://schemas.microsoft.com/office/powerpoint/2010/main" val="3680790552"/>
              </p:ext>
            </p:extLst>
          </p:nvPr>
        </p:nvGraphicFramePr>
        <p:xfrm>
          <a:off x="838200" y="1447061"/>
          <a:ext cx="10515598" cy="4873836"/>
        </p:xfrm>
        <a:graphic>
          <a:graphicData uri="http://schemas.openxmlformats.org/drawingml/2006/table">
            <a:tbl>
              <a:tblPr>
                <a:tableStyleId>{E8B1032C-EA38-4F05-BA0D-38AFFFC7BED3}</a:tableStyleId>
              </a:tblPr>
              <a:tblGrid>
                <a:gridCol w="2519194">
                  <a:extLst>
                    <a:ext uri="{9D8B030D-6E8A-4147-A177-3AD203B41FA5}">
                      <a16:colId xmlns:a16="http://schemas.microsoft.com/office/drawing/2014/main" val="279694793"/>
                    </a:ext>
                  </a:extLst>
                </a:gridCol>
                <a:gridCol w="1365240">
                  <a:extLst>
                    <a:ext uri="{9D8B030D-6E8A-4147-A177-3AD203B41FA5}">
                      <a16:colId xmlns:a16="http://schemas.microsoft.com/office/drawing/2014/main" val="3187984066"/>
                    </a:ext>
                  </a:extLst>
                </a:gridCol>
                <a:gridCol w="1105194">
                  <a:extLst>
                    <a:ext uri="{9D8B030D-6E8A-4147-A177-3AD203B41FA5}">
                      <a16:colId xmlns:a16="http://schemas.microsoft.com/office/drawing/2014/main" val="1038869841"/>
                    </a:ext>
                  </a:extLst>
                </a:gridCol>
                <a:gridCol w="1105194">
                  <a:extLst>
                    <a:ext uri="{9D8B030D-6E8A-4147-A177-3AD203B41FA5}">
                      <a16:colId xmlns:a16="http://schemas.microsoft.com/office/drawing/2014/main" val="2584143292"/>
                    </a:ext>
                  </a:extLst>
                </a:gridCol>
                <a:gridCol w="1105194">
                  <a:extLst>
                    <a:ext uri="{9D8B030D-6E8A-4147-A177-3AD203B41FA5}">
                      <a16:colId xmlns:a16="http://schemas.microsoft.com/office/drawing/2014/main" val="1945005597"/>
                    </a:ext>
                  </a:extLst>
                </a:gridCol>
                <a:gridCol w="1105194">
                  <a:extLst>
                    <a:ext uri="{9D8B030D-6E8A-4147-A177-3AD203B41FA5}">
                      <a16:colId xmlns:a16="http://schemas.microsoft.com/office/drawing/2014/main" val="3296059805"/>
                    </a:ext>
                  </a:extLst>
                </a:gridCol>
                <a:gridCol w="1105194">
                  <a:extLst>
                    <a:ext uri="{9D8B030D-6E8A-4147-A177-3AD203B41FA5}">
                      <a16:colId xmlns:a16="http://schemas.microsoft.com/office/drawing/2014/main" val="2606037858"/>
                    </a:ext>
                  </a:extLst>
                </a:gridCol>
                <a:gridCol w="1105194">
                  <a:extLst>
                    <a:ext uri="{9D8B030D-6E8A-4147-A177-3AD203B41FA5}">
                      <a16:colId xmlns:a16="http://schemas.microsoft.com/office/drawing/2014/main" val="3761122192"/>
                    </a:ext>
                  </a:extLst>
                </a:gridCol>
              </a:tblGrid>
              <a:tr h="443076">
                <a:tc>
                  <a:txBody>
                    <a:bodyPr/>
                    <a:lstStyle/>
                    <a:p>
                      <a:pPr algn="ctr" fontAlgn="b"/>
                      <a:r>
                        <a:rPr lang="en-US" sz="1100" u="none" strike="noStrike">
                          <a:effectLst/>
                        </a:rPr>
                        <a:t>Average of Overall Delivery Time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b="1" dirty="0"/>
                        <a:t>Weekday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1424481"/>
                  </a:ext>
                </a:extLst>
              </a:tr>
              <a:tr h="443076">
                <a:tc>
                  <a:txBody>
                    <a:bodyPr/>
                    <a:lstStyle/>
                    <a:p>
                      <a:pPr algn="ctr" fontAlgn="b"/>
                      <a:r>
                        <a:rPr lang="en-US" sz="1100" b="1" dirty="0"/>
                        <a:t>Month</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Sunday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Monday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Tuesday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Wednesday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Thursday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Friday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Saturday</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29818770"/>
                  </a:ext>
                </a:extLst>
              </a:tr>
              <a:tr h="443076">
                <a:tc>
                  <a:txBody>
                    <a:bodyPr/>
                    <a:lstStyle/>
                    <a:p>
                      <a:pPr algn="ctr" fontAlgn="b"/>
                      <a:r>
                        <a:rPr lang="en-IN" sz="1100" u="none" strike="noStrike">
                          <a:effectLst/>
                        </a:rPr>
                        <a:t>Jan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-0.010277006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-0.011646774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-0.006040171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-0.005363971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-0.002123575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0.008524216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-0.000187049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28697785"/>
                  </a:ext>
                </a:extLst>
              </a:tr>
              <a:tr h="443076">
                <a:tc>
                  <a:txBody>
                    <a:bodyPr/>
                    <a:lstStyle/>
                    <a:p>
                      <a:pPr algn="ctr" fontAlgn="b"/>
                      <a:r>
                        <a:rPr lang="en-IN" sz="1100" u="none" strike="noStrike">
                          <a:effectLst/>
                        </a:rPr>
                        <a:t>Feb</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0.013540468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-0.000782128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-0.013288318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0.017602342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0.002779126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0.007436343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0.003836433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9776219"/>
                  </a:ext>
                </a:extLst>
              </a:tr>
              <a:tr h="443076">
                <a:tc>
                  <a:txBody>
                    <a:bodyPr/>
                    <a:lstStyle/>
                    <a:p>
                      <a:pPr algn="ctr" fontAlgn="b"/>
                      <a:r>
                        <a:rPr lang="en-IN" sz="1100" u="none" strike="noStrike" dirty="0">
                          <a:effectLst/>
                        </a:rPr>
                        <a:t>Mar</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-0.004189815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-0.005526351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0.005375215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0.006963297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0.010474178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0.019197105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0.004501072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77570248"/>
                  </a:ext>
                </a:extLst>
              </a:tr>
              <a:tr h="443076">
                <a:tc>
                  <a:txBody>
                    <a:bodyPr/>
                    <a:lstStyle/>
                    <a:p>
                      <a:pPr algn="ctr" fontAlgn="b"/>
                      <a:r>
                        <a:rPr lang="en-IN" sz="1100" u="none" strike="noStrike">
                          <a:effectLst/>
                        </a:rPr>
                        <a:t>Apr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-0.002638336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-0.009953532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-0.01277975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-0.018821411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-0.016017302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-0.012409441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-0.008822562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3173130"/>
                  </a:ext>
                </a:extLst>
              </a:tr>
              <a:tr h="443076">
                <a:tc>
                  <a:txBody>
                    <a:bodyPr/>
                    <a:lstStyle/>
                    <a:p>
                      <a:pPr algn="ctr"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-0.031642145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-0.028266988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-0.029220441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-0.029671495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-0.029236806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-0.03132116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-0.036058239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65247911"/>
                  </a:ext>
                </a:extLst>
              </a:tr>
              <a:tr h="443076">
                <a:tc>
                  <a:txBody>
                    <a:bodyPr/>
                    <a:lstStyle/>
                    <a:p>
                      <a:pPr algn="ctr" fontAlgn="b"/>
                      <a:r>
                        <a:rPr lang="en-IN" sz="1100" u="none" strike="noStrike">
                          <a:effectLst/>
                        </a:rPr>
                        <a:t>Jun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-0.013727804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-0.002213479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-0.013761742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-0.015749861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-0.014372309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-0.011325821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-0.006837537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87173718"/>
                  </a:ext>
                </a:extLst>
              </a:tr>
              <a:tr h="443076">
                <a:tc>
                  <a:txBody>
                    <a:bodyPr/>
                    <a:lstStyle/>
                    <a:p>
                      <a:pPr algn="ctr" fontAlgn="b"/>
                      <a:r>
                        <a:rPr lang="en-IN" sz="1100" u="none" strike="noStrike">
                          <a:effectLst/>
                        </a:rPr>
                        <a:t>Jul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-0.002499722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0.000575914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0.010506843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0.002664939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0.000580842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0.010443832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-0.010613532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98532822"/>
                  </a:ext>
                </a:extLst>
              </a:tr>
              <a:tr h="443076">
                <a:tc>
                  <a:txBody>
                    <a:bodyPr/>
                    <a:lstStyle/>
                    <a:p>
                      <a:pPr algn="ctr" fontAlgn="b"/>
                      <a:r>
                        <a:rPr lang="en-IN" sz="1100" u="none" strike="noStrike">
                          <a:effectLst/>
                        </a:rPr>
                        <a:t>Aug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-0.003941224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-0.009588894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0.002961246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-0.011416258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-0.007204365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-0.003435275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0.000386179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2814548"/>
                  </a:ext>
                </a:extLst>
              </a:tr>
              <a:tr h="443076">
                <a:tc>
                  <a:txBody>
                    <a:bodyPr/>
                    <a:lstStyle/>
                    <a:p>
                      <a:pPr algn="ctr" fontAlgn="b"/>
                      <a:r>
                        <a:rPr lang="en-IN" sz="1100" u="none" strike="noStrike">
                          <a:effectLst/>
                        </a:rPr>
                        <a:t>Sep</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-0.002698059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-0.004027064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-0.000736756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-0.001241145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-0.010569119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0.001552751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0.001259083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87213444"/>
                  </a:ext>
                </a:extLst>
              </a:tr>
            </a:tbl>
          </a:graphicData>
        </a:graphic>
      </p:graphicFrame>
    </p:spTree>
    <p:extLst>
      <p:ext uri="{BB962C8B-B14F-4D97-AF65-F5344CB8AC3E}">
        <p14:creationId xmlns:p14="http://schemas.microsoft.com/office/powerpoint/2010/main" val="1096062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08CF-5374-A5CE-9134-5482085C7E8B}"/>
              </a:ext>
            </a:extLst>
          </p:cNvPr>
          <p:cNvSpPr>
            <a:spLocks noGrp="1"/>
          </p:cNvSpPr>
          <p:nvPr>
            <p:ph type="title"/>
          </p:nvPr>
        </p:nvSpPr>
        <p:spPr>
          <a:xfrm>
            <a:off x="531845" y="197175"/>
            <a:ext cx="11402008" cy="1053128"/>
          </a:xfrm>
        </p:spPr>
        <p:txBody>
          <a:bodyPr>
            <a:normAutofit/>
          </a:bodyPr>
          <a:lstStyle/>
          <a:p>
            <a:pPr algn="ctr"/>
            <a:r>
              <a:rPr lang="en-US" sz="3600" dirty="0"/>
              <a:t>Average Overall Delivery Time at Month &amp; Weekday Level</a:t>
            </a:r>
            <a:endParaRPr lang="en-IN" sz="3600" dirty="0"/>
          </a:p>
        </p:txBody>
      </p:sp>
      <p:graphicFrame>
        <p:nvGraphicFramePr>
          <p:cNvPr id="3" name="Chart 2">
            <a:extLst>
              <a:ext uri="{FF2B5EF4-FFF2-40B4-BE49-F238E27FC236}">
                <a16:creationId xmlns:a16="http://schemas.microsoft.com/office/drawing/2014/main" id="{5055AA7B-B4E8-6CFC-D1B5-BDDC4F6EF549}"/>
              </a:ext>
            </a:extLst>
          </p:cNvPr>
          <p:cNvGraphicFramePr>
            <a:graphicFrameLocks/>
          </p:cNvGraphicFramePr>
          <p:nvPr>
            <p:extLst>
              <p:ext uri="{D42A27DB-BD31-4B8C-83A1-F6EECF244321}">
                <p14:modId xmlns:p14="http://schemas.microsoft.com/office/powerpoint/2010/main" val="3199305792"/>
              </p:ext>
            </p:extLst>
          </p:nvPr>
        </p:nvGraphicFramePr>
        <p:xfrm>
          <a:off x="699796" y="1250304"/>
          <a:ext cx="11028784" cy="5178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30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17CE-687B-82B0-B8E7-BA5F6920D346}"/>
              </a:ext>
            </a:extLst>
          </p:cNvPr>
          <p:cNvSpPr>
            <a:spLocks noGrp="1"/>
          </p:cNvSpPr>
          <p:nvPr>
            <p:ph type="title"/>
          </p:nvPr>
        </p:nvSpPr>
        <p:spPr>
          <a:xfrm>
            <a:off x="1261872" y="-1"/>
            <a:ext cx="9692640" cy="1175657"/>
          </a:xfrm>
        </p:spPr>
        <p:txBody>
          <a:bodyPr/>
          <a:lstStyle/>
          <a:p>
            <a:r>
              <a:rPr lang="en-IN" b="1" dirty="0"/>
              <a:t>Objectives</a:t>
            </a:r>
          </a:p>
        </p:txBody>
      </p:sp>
      <p:sp>
        <p:nvSpPr>
          <p:cNvPr id="3" name="Content Placeholder 2">
            <a:extLst>
              <a:ext uri="{FF2B5EF4-FFF2-40B4-BE49-F238E27FC236}">
                <a16:creationId xmlns:a16="http://schemas.microsoft.com/office/drawing/2014/main" id="{B6D7AC04-4E35-5019-ABAD-AB67D0555460}"/>
              </a:ext>
            </a:extLst>
          </p:cNvPr>
          <p:cNvSpPr>
            <a:spLocks noGrp="1"/>
          </p:cNvSpPr>
          <p:nvPr>
            <p:ph idx="1"/>
          </p:nvPr>
        </p:nvSpPr>
        <p:spPr>
          <a:xfrm>
            <a:off x="1261872" y="1399591"/>
            <a:ext cx="8595360" cy="5206480"/>
          </a:xfrm>
        </p:spPr>
        <p:txBody>
          <a:bodyPr>
            <a:normAutofit/>
          </a:bodyPr>
          <a:lstStyle/>
          <a:p>
            <a:pPr marL="0" indent="0">
              <a:buNone/>
            </a:pPr>
            <a:r>
              <a:rPr lang="en-US" dirty="0"/>
              <a:t>Using the Freshco Hypermarket data that SkilloVilla   provided, a brief summary, insights, and the following analysis must be performed:</a:t>
            </a:r>
          </a:p>
          <a:p>
            <a:r>
              <a:rPr lang="en-US" sz="2800" dirty="0"/>
              <a:t>Order Level Analysis</a:t>
            </a:r>
          </a:p>
          <a:p>
            <a:r>
              <a:rPr lang="en-US" sz="2800" dirty="0"/>
              <a:t>Completion Rate Analysis </a:t>
            </a:r>
          </a:p>
          <a:p>
            <a:r>
              <a:rPr lang="en-US" sz="2800" dirty="0"/>
              <a:t>Customer Level Analysis </a:t>
            </a:r>
          </a:p>
          <a:p>
            <a:r>
              <a:rPr lang="en-US" sz="2800" dirty="0"/>
              <a:t>Delivery Analysis </a:t>
            </a:r>
          </a:p>
          <a:p>
            <a:r>
              <a:rPr lang="en-US" sz="2800" dirty="0"/>
              <a:t>Product Level Analysis</a:t>
            </a:r>
            <a:endParaRPr lang="en-IN" sz="2800" dirty="0"/>
          </a:p>
        </p:txBody>
      </p:sp>
    </p:spTree>
    <p:extLst>
      <p:ext uri="{BB962C8B-B14F-4D97-AF65-F5344CB8AC3E}">
        <p14:creationId xmlns:p14="http://schemas.microsoft.com/office/powerpoint/2010/main" val="216424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5731-66D6-3F15-4003-35793D34824A}"/>
              </a:ext>
            </a:extLst>
          </p:cNvPr>
          <p:cNvSpPr>
            <a:spLocks noGrp="1"/>
          </p:cNvSpPr>
          <p:nvPr>
            <p:ph type="title"/>
          </p:nvPr>
        </p:nvSpPr>
        <p:spPr>
          <a:xfrm>
            <a:off x="838200" y="365125"/>
            <a:ext cx="10515600" cy="753461"/>
          </a:xfrm>
        </p:spPr>
        <p:txBody>
          <a:bodyPr>
            <a:normAutofit/>
          </a:bodyPr>
          <a:lstStyle/>
          <a:p>
            <a:pPr algn="ctr"/>
            <a:r>
              <a:rPr lang="en-US" sz="3600" dirty="0"/>
              <a:t>Average Overall Delivery Time at Slot Level</a:t>
            </a:r>
            <a:endParaRPr lang="en-IN" sz="3600" dirty="0"/>
          </a:p>
        </p:txBody>
      </p:sp>
      <p:graphicFrame>
        <p:nvGraphicFramePr>
          <p:cNvPr id="4" name="Content Placeholder 3">
            <a:extLst>
              <a:ext uri="{FF2B5EF4-FFF2-40B4-BE49-F238E27FC236}">
                <a16:creationId xmlns:a16="http://schemas.microsoft.com/office/drawing/2014/main" id="{0ED1C631-E9B4-40BE-5D91-28F2C1C8C99E}"/>
              </a:ext>
            </a:extLst>
          </p:cNvPr>
          <p:cNvGraphicFramePr>
            <a:graphicFrameLocks noGrp="1"/>
          </p:cNvGraphicFramePr>
          <p:nvPr>
            <p:ph idx="1"/>
            <p:extLst>
              <p:ext uri="{D42A27DB-BD31-4B8C-83A1-F6EECF244321}">
                <p14:modId xmlns:p14="http://schemas.microsoft.com/office/powerpoint/2010/main" val="2590903691"/>
              </p:ext>
            </p:extLst>
          </p:nvPr>
        </p:nvGraphicFramePr>
        <p:xfrm>
          <a:off x="2068497" y="1553591"/>
          <a:ext cx="8211845" cy="4607514"/>
        </p:xfrm>
        <a:graphic>
          <a:graphicData uri="http://schemas.openxmlformats.org/drawingml/2006/table">
            <a:tbl>
              <a:tblPr>
                <a:tableStyleId>{BDBED569-4797-4DF1-A0F4-6AAB3CD982D8}</a:tableStyleId>
              </a:tblPr>
              <a:tblGrid>
                <a:gridCol w="2504061">
                  <a:extLst>
                    <a:ext uri="{9D8B030D-6E8A-4147-A177-3AD203B41FA5}">
                      <a16:colId xmlns:a16="http://schemas.microsoft.com/office/drawing/2014/main" val="774831959"/>
                    </a:ext>
                  </a:extLst>
                </a:gridCol>
                <a:gridCol w="5707784">
                  <a:extLst>
                    <a:ext uri="{9D8B030D-6E8A-4147-A177-3AD203B41FA5}">
                      <a16:colId xmlns:a16="http://schemas.microsoft.com/office/drawing/2014/main" val="3120113736"/>
                    </a:ext>
                  </a:extLst>
                </a:gridCol>
              </a:tblGrid>
              <a:tr h="767919">
                <a:tc>
                  <a:txBody>
                    <a:bodyPr/>
                    <a:lstStyle/>
                    <a:p>
                      <a:pPr algn="ctr" fontAlgn="b"/>
                      <a:r>
                        <a:rPr lang="en-US" sz="1100" b="1" dirty="0"/>
                        <a:t>Slot</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b="1" u="none" strike="noStrike" dirty="0">
                          <a:effectLst/>
                        </a:rPr>
                        <a:t>Average of Overall Delivery Time</a:t>
                      </a:r>
                      <a:endParaRPr lang="en-US"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686120"/>
                  </a:ext>
                </a:extLst>
              </a:tr>
              <a:tr h="767919">
                <a:tc>
                  <a:txBody>
                    <a:bodyPr/>
                    <a:lstStyle/>
                    <a:p>
                      <a:pPr algn="ctr" fontAlgn="b"/>
                      <a:r>
                        <a:rPr lang="en-IN" sz="1100" u="none" strike="noStrike">
                          <a:effectLst/>
                        </a:rPr>
                        <a:t>AFTERNOON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-0.017895711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2990306"/>
                  </a:ext>
                </a:extLst>
              </a:tr>
              <a:tr h="767919">
                <a:tc>
                  <a:txBody>
                    <a:bodyPr/>
                    <a:lstStyle/>
                    <a:p>
                      <a:pPr algn="ctr" fontAlgn="b"/>
                      <a:r>
                        <a:rPr lang="en-IN" sz="1100" u="none" strike="noStrike">
                          <a:effectLst/>
                        </a:rPr>
                        <a:t>EVENING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-0.017733601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60478892"/>
                  </a:ext>
                </a:extLst>
              </a:tr>
              <a:tr h="767919">
                <a:tc>
                  <a:txBody>
                    <a:bodyPr/>
                    <a:lstStyle/>
                    <a:p>
                      <a:pPr algn="ctr" fontAlgn="b"/>
                      <a:r>
                        <a:rPr lang="en-IN" sz="1100" u="none" strike="noStrike">
                          <a:effectLst/>
                        </a:rPr>
                        <a:t>LATE NIGHT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0.137644301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07746194"/>
                  </a:ext>
                </a:extLst>
              </a:tr>
              <a:tr h="767919">
                <a:tc>
                  <a:txBody>
                    <a:bodyPr/>
                    <a:lstStyle/>
                    <a:p>
                      <a:pPr algn="ctr" fontAlgn="b"/>
                      <a:r>
                        <a:rPr lang="en-IN" sz="1100" u="none" strike="noStrike">
                          <a:effectLst/>
                        </a:rPr>
                        <a:t>MORNING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-0.017410049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21075693"/>
                  </a:ext>
                </a:extLst>
              </a:tr>
              <a:tr h="767919">
                <a:tc>
                  <a:txBody>
                    <a:bodyPr/>
                    <a:lstStyle/>
                    <a:p>
                      <a:pPr algn="ctr" fontAlgn="b"/>
                      <a:r>
                        <a:rPr lang="en-IN" sz="1100" u="none" strike="noStrike">
                          <a:effectLst/>
                        </a:rPr>
                        <a:t>NIGHT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-0.014873116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71918177"/>
                  </a:ext>
                </a:extLst>
              </a:tr>
            </a:tbl>
          </a:graphicData>
        </a:graphic>
      </p:graphicFrame>
    </p:spTree>
    <p:extLst>
      <p:ext uri="{BB962C8B-B14F-4D97-AF65-F5344CB8AC3E}">
        <p14:creationId xmlns:p14="http://schemas.microsoft.com/office/powerpoint/2010/main" val="3181217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422C-1772-B3FC-7987-F00319E3CDA2}"/>
              </a:ext>
            </a:extLst>
          </p:cNvPr>
          <p:cNvSpPr>
            <a:spLocks noGrp="1"/>
          </p:cNvSpPr>
          <p:nvPr>
            <p:ph type="title"/>
          </p:nvPr>
        </p:nvSpPr>
        <p:spPr>
          <a:xfrm>
            <a:off x="838200" y="365125"/>
            <a:ext cx="10515600" cy="857185"/>
          </a:xfrm>
        </p:spPr>
        <p:txBody>
          <a:bodyPr>
            <a:normAutofit/>
          </a:bodyPr>
          <a:lstStyle/>
          <a:p>
            <a:pPr algn="ctr"/>
            <a:r>
              <a:rPr lang="en-US" sz="3600" dirty="0"/>
              <a:t>Average Overall Delivery Time at Slot Level</a:t>
            </a:r>
            <a:endParaRPr lang="en-IN" sz="3600" dirty="0"/>
          </a:p>
        </p:txBody>
      </p:sp>
      <p:graphicFrame>
        <p:nvGraphicFramePr>
          <p:cNvPr id="3" name="Chart 2">
            <a:extLst>
              <a:ext uri="{FF2B5EF4-FFF2-40B4-BE49-F238E27FC236}">
                <a16:creationId xmlns:a16="http://schemas.microsoft.com/office/drawing/2014/main" id="{5BEADDA3-CC3C-C151-B640-6E35D5D0585E}"/>
              </a:ext>
            </a:extLst>
          </p:cNvPr>
          <p:cNvGraphicFramePr>
            <a:graphicFrameLocks/>
          </p:cNvGraphicFramePr>
          <p:nvPr>
            <p:extLst>
              <p:ext uri="{D42A27DB-BD31-4B8C-83A1-F6EECF244321}">
                <p14:modId xmlns:p14="http://schemas.microsoft.com/office/powerpoint/2010/main" val="2899119586"/>
              </p:ext>
            </p:extLst>
          </p:nvPr>
        </p:nvGraphicFramePr>
        <p:xfrm>
          <a:off x="838200" y="1334278"/>
          <a:ext cx="10515600" cy="50198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0880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5EA3-FCB4-D99C-2A03-0906DC937E93}"/>
              </a:ext>
            </a:extLst>
          </p:cNvPr>
          <p:cNvSpPr>
            <a:spLocks noGrp="1"/>
          </p:cNvSpPr>
          <p:nvPr>
            <p:ph type="title"/>
          </p:nvPr>
        </p:nvSpPr>
        <p:spPr/>
        <p:txBody>
          <a:bodyPr>
            <a:normAutofit/>
          </a:bodyPr>
          <a:lstStyle/>
          <a:p>
            <a:r>
              <a:rPr lang="en-US" sz="4400" dirty="0"/>
              <a:t>Product Level Analysis</a:t>
            </a:r>
            <a:br>
              <a:rPr lang="en-IN" sz="4400" dirty="0"/>
            </a:br>
            <a:endParaRPr lang="en-IN" dirty="0"/>
          </a:p>
        </p:txBody>
      </p:sp>
      <p:sp>
        <p:nvSpPr>
          <p:cNvPr id="3" name="Content Placeholder 2">
            <a:extLst>
              <a:ext uri="{FF2B5EF4-FFF2-40B4-BE49-F238E27FC236}">
                <a16:creationId xmlns:a16="http://schemas.microsoft.com/office/drawing/2014/main" id="{50B339B7-8426-223E-A84E-B7E693E4CE63}"/>
              </a:ext>
            </a:extLst>
          </p:cNvPr>
          <p:cNvSpPr>
            <a:spLocks noGrp="1"/>
          </p:cNvSpPr>
          <p:nvPr>
            <p:ph idx="1"/>
          </p:nvPr>
        </p:nvSpPr>
        <p:spPr/>
        <p:txBody>
          <a:bodyPr>
            <a:normAutofit/>
          </a:bodyPr>
          <a:lstStyle/>
          <a:p>
            <a:r>
              <a:rPr lang="en-US" dirty="0"/>
              <a:t>Product level analysis gives you a clear picture of the number of products ordered by different customers from Freshco Hypermarket. </a:t>
            </a:r>
          </a:p>
          <a:p>
            <a:r>
              <a:rPr lang="en-US" sz="2800" dirty="0"/>
              <a:t>It also helps in identifying the maximum number of products ordered and distributed among various respective columns or views.</a:t>
            </a:r>
          </a:p>
          <a:p>
            <a:pPr marL="0" indent="0">
              <a:buNone/>
            </a:pPr>
            <a:endParaRPr lang="en-IN" sz="2800" dirty="0"/>
          </a:p>
        </p:txBody>
      </p:sp>
    </p:spTree>
    <p:extLst>
      <p:ext uri="{BB962C8B-B14F-4D97-AF65-F5344CB8AC3E}">
        <p14:creationId xmlns:p14="http://schemas.microsoft.com/office/powerpoint/2010/main" val="519595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A1DC-039B-A898-7D77-52328AE5095A}"/>
              </a:ext>
            </a:extLst>
          </p:cNvPr>
          <p:cNvSpPr>
            <a:spLocks noGrp="1"/>
          </p:cNvSpPr>
          <p:nvPr>
            <p:ph type="title"/>
          </p:nvPr>
        </p:nvSpPr>
        <p:spPr>
          <a:xfrm>
            <a:off x="903514" y="113198"/>
            <a:ext cx="10515600" cy="875847"/>
          </a:xfrm>
        </p:spPr>
        <p:txBody>
          <a:bodyPr/>
          <a:lstStyle/>
          <a:p>
            <a:pPr algn="ctr"/>
            <a:r>
              <a:rPr lang="en-IN" dirty="0"/>
              <a:t>Observations</a:t>
            </a:r>
          </a:p>
        </p:txBody>
      </p:sp>
      <p:sp>
        <p:nvSpPr>
          <p:cNvPr id="3" name="Content Placeholder 2">
            <a:extLst>
              <a:ext uri="{FF2B5EF4-FFF2-40B4-BE49-F238E27FC236}">
                <a16:creationId xmlns:a16="http://schemas.microsoft.com/office/drawing/2014/main" id="{75416491-454F-E907-FB69-B79353666FA5}"/>
              </a:ext>
            </a:extLst>
          </p:cNvPr>
          <p:cNvSpPr>
            <a:spLocks noGrp="1"/>
          </p:cNvSpPr>
          <p:nvPr>
            <p:ph idx="1"/>
          </p:nvPr>
        </p:nvSpPr>
        <p:spPr>
          <a:xfrm>
            <a:off x="838200" y="989044"/>
            <a:ext cx="10515600" cy="5495731"/>
          </a:xfrm>
        </p:spPr>
        <p:txBody>
          <a:bodyPr>
            <a:normAutofit/>
          </a:bodyPr>
          <a:lstStyle/>
          <a:p>
            <a:r>
              <a:rPr lang="en-US" sz="3200" dirty="0"/>
              <a:t>In Freshco Hypermarket, more orders are coming in the </a:t>
            </a:r>
            <a:r>
              <a:rPr lang="en-IN" sz="3200" dirty="0"/>
              <a:t>afternoon , morning &amp; night.</a:t>
            </a:r>
          </a:p>
          <a:p>
            <a:r>
              <a:rPr lang="en-IN" sz="3200" dirty="0"/>
              <a:t>Evening and late nights are comparatively less.</a:t>
            </a:r>
          </a:p>
          <a:p>
            <a:r>
              <a:rPr lang="en-US" sz="3200" dirty="0"/>
              <a:t>HSR Layout has the highest number of monthly orders, which is fortunate because that is near where Freshco Hypermarket is situated.</a:t>
            </a:r>
          </a:p>
          <a:p>
            <a:r>
              <a:rPr lang="en-US" sz="3200" dirty="0"/>
              <a:t>Delivery charges are high at late night.</a:t>
            </a:r>
          </a:p>
          <a:p>
            <a:r>
              <a:rPr lang="en-US" sz="3200" dirty="0"/>
              <a:t>Discounts are higher in the months of July, August and September when compared to the other months.</a:t>
            </a:r>
          </a:p>
          <a:p>
            <a:r>
              <a:rPr lang="en-US" sz="3200" dirty="0"/>
              <a:t>The completion rate drops from Sunday to Saturday.</a:t>
            </a:r>
          </a:p>
          <a:p>
            <a:pPr marL="0" indent="0">
              <a:buNone/>
            </a:pPr>
            <a:endParaRPr lang="en-US" sz="1800" dirty="0"/>
          </a:p>
          <a:p>
            <a:endParaRPr lang="en-US" sz="1800" dirty="0"/>
          </a:p>
          <a:p>
            <a:endParaRPr lang="en-US" sz="2400"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886981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61B73-87C2-35D1-8E29-3423558019A6}"/>
              </a:ext>
            </a:extLst>
          </p:cNvPr>
          <p:cNvSpPr>
            <a:spLocks noGrp="1"/>
          </p:cNvSpPr>
          <p:nvPr>
            <p:ph idx="1"/>
          </p:nvPr>
        </p:nvSpPr>
        <p:spPr>
          <a:xfrm>
            <a:off x="838200" y="783771"/>
            <a:ext cx="10515600" cy="5393191"/>
          </a:xfrm>
        </p:spPr>
        <p:txBody>
          <a:bodyPr>
            <a:normAutofit lnSpcReduction="10000"/>
          </a:bodyPr>
          <a:lstStyle/>
          <a:p>
            <a:r>
              <a:rPr lang="en-US" dirty="0"/>
              <a:t>Offline campaign have the lowest completion rate, and Organic  have the highest completion rate at the source level.</a:t>
            </a:r>
          </a:p>
          <a:p>
            <a:r>
              <a:rPr lang="en-US" dirty="0"/>
              <a:t>Snapchat has the highest aggravated lifetime value, and Instagram has the lowest at the acquisition source level.</a:t>
            </a:r>
          </a:p>
          <a:p>
            <a:r>
              <a:rPr lang="en-US" dirty="0"/>
              <a:t>At the acquisition month level, January has the highest aggravated lifetime value, and September has the lowest.</a:t>
            </a:r>
          </a:p>
          <a:p>
            <a:r>
              <a:rPr lang="en-US" dirty="0"/>
              <a:t>At the customer acquisition source level, Google has the highest average revenue per order, and Instagram has the lowest.</a:t>
            </a:r>
          </a:p>
          <a:p>
            <a:r>
              <a:rPr lang="en-US" dirty="0"/>
              <a:t>At the acquisition month level, January has the highest average revenue per order, and September has the lowest.</a:t>
            </a:r>
          </a:p>
          <a:p>
            <a:r>
              <a:rPr lang="en-US" dirty="0"/>
              <a:t>At late night average overall delivery time is less compared to other slots.</a:t>
            </a:r>
          </a:p>
          <a:p>
            <a:r>
              <a:rPr lang="en-US" dirty="0"/>
              <a:t>Delivery charges are higher at late nights and lower in the mornings.</a:t>
            </a:r>
          </a:p>
          <a:p>
            <a:pPr marL="0" indent="0">
              <a:buNone/>
            </a:pPr>
            <a:endParaRPr lang="en-US" sz="2800" dirty="0"/>
          </a:p>
          <a:p>
            <a:endParaRPr lang="en-IN" dirty="0"/>
          </a:p>
        </p:txBody>
      </p:sp>
    </p:spTree>
    <p:extLst>
      <p:ext uri="{BB962C8B-B14F-4D97-AF65-F5344CB8AC3E}">
        <p14:creationId xmlns:p14="http://schemas.microsoft.com/office/powerpoint/2010/main" val="1282469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09C4-F618-189C-95FD-BCA9F234D1C3}"/>
              </a:ext>
            </a:extLst>
          </p:cNvPr>
          <p:cNvSpPr>
            <a:spLocks noGrp="1"/>
          </p:cNvSpPr>
          <p:nvPr>
            <p:ph type="title"/>
          </p:nvPr>
        </p:nvSpPr>
        <p:spPr>
          <a:xfrm>
            <a:off x="838200" y="322423"/>
            <a:ext cx="10515600" cy="843903"/>
          </a:xfrm>
        </p:spPr>
        <p:txBody>
          <a:bodyPr>
            <a:normAutofit/>
          </a:bodyPr>
          <a:lstStyle/>
          <a:p>
            <a:pPr algn="ctr"/>
            <a:r>
              <a:rPr lang="en-IN" dirty="0"/>
              <a:t>Insights</a:t>
            </a:r>
          </a:p>
        </p:txBody>
      </p:sp>
      <p:sp>
        <p:nvSpPr>
          <p:cNvPr id="3" name="Content Placeholder 2">
            <a:extLst>
              <a:ext uri="{FF2B5EF4-FFF2-40B4-BE49-F238E27FC236}">
                <a16:creationId xmlns:a16="http://schemas.microsoft.com/office/drawing/2014/main" id="{F70F8933-784F-DCDA-E976-EF953108988A}"/>
              </a:ext>
            </a:extLst>
          </p:cNvPr>
          <p:cNvSpPr>
            <a:spLocks noGrp="1"/>
          </p:cNvSpPr>
          <p:nvPr>
            <p:ph idx="1"/>
          </p:nvPr>
        </p:nvSpPr>
        <p:spPr>
          <a:xfrm>
            <a:off x="838200" y="1231642"/>
            <a:ext cx="10515600" cy="5103844"/>
          </a:xfrm>
        </p:spPr>
        <p:txBody>
          <a:bodyPr>
            <a:normAutofit/>
          </a:bodyPr>
          <a:lstStyle/>
          <a:p>
            <a:r>
              <a:rPr lang="en-US" dirty="0"/>
              <a:t>In the analysis of Freshco Hypermarket, more orders are coming in the afternoon, morning, and night, so the number of delivery employees should be increased at this time.</a:t>
            </a:r>
          </a:p>
          <a:p>
            <a:r>
              <a:rPr lang="en-US" dirty="0"/>
              <a:t>When the number of products bought increases for a single customer to a certain level, give benefits or rewards so that it helps other customers to increase the number of products bought through Freshco, which will increase revenue.</a:t>
            </a:r>
          </a:p>
          <a:p>
            <a:r>
              <a:rPr lang="en-US" dirty="0"/>
              <a:t>Delivery charges are high at night, so a special discount should be given during that period.</a:t>
            </a:r>
          </a:p>
          <a:p>
            <a:r>
              <a:rPr lang="en-US" dirty="0"/>
              <a:t>Try to maximise the completion rate at certain intervals so that the completion rate of the order placed after that can also be maximised.</a:t>
            </a:r>
          </a:p>
          <a:p>
            <a:endParaRPr lang="en-IN" sz="2400" dirty="0"/>
          </a:p>
        </p:txBody>
      </p:sp>
    </p:spTree>
    <p:extLst>
      <p:ext uri="{BB962C8B-B14F-4D97-AF65-F5344CB8AC3E}">
        <p14:creationId xmlns:p14="http://schemas.microsoft.com/office/powerpoint/2010/main" val="919331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1BEEB-0D7C-B530-5387-FB010578D139}"/>
              </a:ext>
            </a:extLst>
          </p:cNvPr>
          <p:cNvSpPr>
            <a:spLocks noGrp="1"/>
          </p:cNvSpPr>
          <p:nvPr>
            <p:ph idx="1"/>
          </p:nvPr>
        </p:nvSpPr>
        <p:spPr>
          <a:xfrm>
            <a:off x="838200" y="752065"/>
            <a:ext cx="10515600" cy="5107559"/>
          </a:xfrm>
        </p:spPr>
        <p:txBody>
          <a:bodyPr/>
          <a:lstStyle/>
          <a:p>
            <a:r>
              <a:rPr lang="en-US" sz="2800" dirty="0"/>
              <a:t>Marketing via different sources should target the right customers.</a:t>
            </a:r>
          </a:p>
          <a:p>
            <a:r>
              <a:rPr lang="en-US" sz="2800" dirty="0"/>
              <a:t>Group drop area locations to certain nearby regions so that the delivery of the orders from these regions can be done in a single go.</a:t>
            </a:r>
          </a:p>
          <a:p>
            <a:r>
              <a:rPr lang="en-US" sz="2800" dirty="0"/>
              <a:t>There are many blank columns regarding order ratings and other data, so in the case of order ratings, make sure the customers are aware of order ratings, which will help the Freshco Hypermarket understand their performance regarding the whole order.</a:t>
            </a:r>
          </a:p>
          <a:p>
            <a:endParaRPr lang="en-IN" dirty="0"/>
          </a:p>
        </p:txBody>
      </p:sp>
    </p:spTree>
    <p:extLst>
      <p:ext uri="{BB962C8B-B14F-4D97-AF65-F5344CB8AC3E}">
        <p14:creationId xmlns:p14="http://schemas.microsoft.com/office/powerpoint/2010/main" val="1535039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47E-2DE8-5461-D5F1-22EC7BE10CEA}"/>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D66D2526-559F-59C1-5323-F97231CCE85F}"/>
              </a:ext>
            </a:extLst>
          </p:cNvPr>
          <p:cNvSpPr>
            <a:spLocks noGrp="1"/>
          </p:cNvSpPr>
          <p:nvPr>
            <p:ph idx="1"/>
          </p:nvPr>
        </p:nvSpPr>
        <p:spPr/>
        <p:txBody>
          <a:bodyPr>
            <a:normAutofit lnSpcReduction="10000"/>
          </a:bodyPr>
          <a:lstStyle/>
          <a:p>
            <a:r>
              <a:rPr lang="en-US" dirty="0"/>
              <a:t>The Freshco Hypermarket Capstone project consists of the data collected from the hypermarket, which contains detailed data about orders and essentials.</a:t>
            </a:r>
          </a:p>
          <a:p>
            <a:r>
              <a:rPr lang="en-US" dirty="0"/>
              <a:t>In this project, I have done four major analyses, such as order level analysis, completion rate analysis, customer level analysis, and delivery analysis, which took me through various aspects of data cleaning and moulding the raw data into quality contents. I was also able to perform answers to the question given by SkillioVilla.</a:t>
            </a:r>
          </a:p>
          <a:p>
            <a:r>
              <a:rPr lang="en-US" dirty="0"/>
              <a:t>Finally, there are some improvements to be made so that the revenue increases without taking a toll on the operation costs of Freshco Hypermarket.</a:t>
            </a:r>
          </a:p>
          <a:p>
            <a:endParaRPr lang="en-US" b="0" i="0" dirty="0">
              <a:solidFill>
                <a:srgbClr val="202B45"/>
              </a:solidFill>
              <a:effectLst/>
              <a:latin typeface="Metropolis"/>
            </a:endParaRPr>
          </a:p>
          <a:p>
            <a:endParaRPr lang="en-US" b="0" i="0" dirty="0">
              <a:solidFill>
                <a:srgbClr val="202B45"/>
              </a:solidFill>
              <a:effectLst/>
              <a:latin typeface="Metropolis"/>
            </a:endParaRPr>
          </a:p>
          <a:p>
            <a:endParaRPr lang="en-IN" dirty="0"/>
          </a:p>
        </p:txBody>
      </p:sp>
    </p:spTree>
    <p:extLst>
      <p:ext uri="{BB962C8B-B14F-4D97-AF65-F5344CB8AC3E}">
        <p14:creationId xmlns:p14="http://schemas.microsoft.com/office/powerpoint/2010/main" val="1676972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AA13-12AF-DBD6-AF11-477E99D80190}"/>
              </a:ext>
            </a:extLst>
          </p:cNvPr>
          <p:cNvSpPr>
            <a:spLocks noGrp="1"/>
          </p:cNvSpPr>
          <p:nvPr>
            <p:ph type="title"/>
          </p:nvPr>
        </p:nvSpPr>
        <p:spPr>
          <a:xfrm>
            <a:off x="838200" y="2249908"/>
            <a:ext cx="10515600" cy="1325563"/>
          </a:xfrm>
        </p:spPr>
        <p:txBody>
          <a:bodyPr>
            <a:normAutofit/>
          </a:bodyPr>
          <a:lstStyle/>
          <a:p>
            <a:pPr algn="ctr"/>
            <a:r>
              <a:rPr lang="en-IN" sz="8000" dirty="0"/>
              <a:t>Thank You !</a:t>
            </a:r>
          </a:p>
        </p:txBody>
      </p:sp>
    </p:spTree>
    <p:extLst>
      <p:ext uri="{BB962C8B-B14F-4D97-AF65-F5344CB8AC3E}">
        <p14:creationId xmlns:p14="http://schemas.microsoft.com/office/powerpoint/2010/main" val="314316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1F4B-CFC3-168B-180E-25F8714532DF}"/>
              </a:ext>
            </a:extLst>
          </p:cNvPr>
          <p:cNvSpPr>
            <a:spLocks noGrp="1"/>
          </p:cNvSpPr>
          <p:nvPr>
            <p:ph type="title"/>
          </p:nvPr>
        </p:nvSpPr>
        <p:spPr>
          <a:xfrm>
            <a:off x="1336517" y="521108"/>
            <a:ext cx="9692640" cy="1248436"/>
          </a:xfrm>
        </p:spPr>
        <p:txBody>
          <a:bodyPr>
            <a:normAutofit fontScale="90000"/>
          </a:bodyPr>
          <a:lstStyle/>
          <a:p>
            <a:r>
              <a:rPr lang="en-US" sz="6000" dirty="0"/>
              <a:t>Order Level Analysis</a:t>
            </a:r>
            <a:br>
              <a:rPr lang="en-US" sz="4400" dirty="0"/>
            </a:br>
            <a:endParaRPr lang="en-IN" dirty="0"/>
          </a:p>
        </p:txBody>
      </p:sp>
      <p:sp>
        <p:nvSpPr>
          <p:cNvPr id="3" name="Content Placeholder 2">
            <a:extLst>
              <a:ext uri="{FF2B5EF4-FFF2-40B4-BE49-F238E27FC236}">
                <a16:creationId xmlns:a16="http://schemas.microsoft.com/office/drawing/2014/main" id="{0BF31AF4-271F-AB11-EF0B-A6D163079E91}"/>
              </a:ext>
            </a:extLst>
          </p:cNvPr>
          <p:cNvSpPr>
            <a:spLocks noGrp="1"/>
          </p:cNvSpPr>
          <p:nvPr>
            <p:ph idx="1"/>
          </p:nvPr>
        </p:nvSpPr>
        <p:spPr>
          <a:xfrm>
            <a:off x="1336517" y="1749017"/>
            <a:ext cx="8595360" cy="4743223"/>
          </a:xfrm>
        </p:spPr>
        <p:txBody>
          <a:bodyPr/>
          <a:lstStyle/>
          <a:p>
            <a:r>
              <a:rPr lang="en-US" sz="2400" dirty="0"/>
              <a:t>Order level analysis is an analysis of order distribution among various views and metrics created or recorded in the Freshco Hypermarket data sheet.</a:t>
            </a:r>
          </a:p>
          <a:p>
            <a:r>
              <a:rPr lang="en-US" sz="2400" dirty="0"/>
              <a:t>Order level analysis gives you an idea of total orders from different areas and also gives you a picture of which area has the highest orders for each month.</a:t>
            </a:r>
          </a:p>
          <a:p>
            <a:r>
              <a:rPr lang="en-US" sz="2400" dirty="0"/>
              <a:t>Order level analysis gives you results such as total orders in certain intervals or slots, such as day, evening, night, etc., and also orders in accordance with delivery area, etc.</a:t>
            </a:r>
          </a:p>
          <a:p>
            <a:endParaRPr lang="en-US" sz="2400" dirty="0"/>
          </a:p>
          <a:p>
            <a:pPr marL="0" indent="0">
              <a:buNone/>
            </a:pPr>
            <a:endParaRPr lang="en-US" sz="2400" dirty="0"/>
          </a:p>
          <a:p>
            <a:endParaRPr lang="en-US" sz="2800" dirty="0"/>
          </a:p>
          <a:p>
            <a:endParaRPr lang="en-IN" dirty="0"/>
          </a:p>
        </p:txBody>
      </p:sp>
    </p:spTree>
    <p:extLst>
      <p:ext uri="{BB962C8B-B14F-4D97-AF65-F5344CB8AC3E}">
        <p14:creationId xmlns:p14="http://schemas.microsoft.com/office/powerpoint/2010/main" val="132823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DF18-A49D-CC57-EB0A-CDC9E7CCE6A1}"/>
              </a:ext>
            </a:extLst>
          </p:cNvPr>
          <p:cNvSpPr>
            <a:spLocks noGrp="1"/>
          </p:cNvSpPr>
          <p:nvPr>
            <p:ph type="title"/>
          </p:nvPr>
        </p:nvSpPr>
        <p:spPr>
          <a:xfrm>
            <a:off x="745670" y="281150"/>
            <a:ext cx="10700657" cy="763879"/>
          </a:xfrm>
        </p:spPr>
        <p:txBody>
          <a:bodyPr>
            <a:normAutofit/>
          </a:bodyPr>
          <a:lstStyle/>
          <a:p>
            <a:r>
              <a:rPr lang="en-IN" sz="3600" dirty="0"/>
              <a:t>Order Distribution at the Slot and Delivery Area Level</a:t>
            </a:r>
          </a:p>
        </p:txBody>
      </p:sp>
      <p:graphicFrame>
        <p:nvGraphicFramePr>
          <p:cNvPr id="4" name="Content Placeholder 3">
            <a:extLst>
              <a:ext uri="{FF2B5EF4-FFF2-40B4-BE49-F238E27FC236}">
                <a16:creationId xmlns:a16="http://schemas.microsoft.com/office/drawing/2014/main" id="{036E5E3D-C6F9-E79C-B3C0-4FE974A03394}"/>
              </a:ext>
            </a:extLst>
          </p:cNvPr>
          <p:cNvGraphicFramePr>
            <a:graphicFrameLocks noGrp="1"/>
          </p:cNvGraphicFramePr>
          <p:nvPr>
            <p:ph idx="1"/>
            <p:extLst>
              <p:ext uri="{D42A27DB-BD31-4B8C-83A1-F6EECF244321}">
                <p14:modId xmlns:p14="http://schemas.microsoft.com/office/powerpoint/2010/main" val="2288274921"/>
              </p:ext>
            </p:extLst>
          </p:nvPr>
        </p:nvGraphicFramePr>
        <p:xfrm>
          <a:off x="838199" y="1166327"/>
          <a:ext cx="10515600" cy="5533056"/>
        </p:xfrm>
        <a:graphic>
          <a:graphicData uri="http://schemas.openxmlformats.org/drawingml/2006/table">
            <a:tbl>
              <a:tblPr>
                <a:tableStyleId>{BDBED569-4797-4DF1-A0F4-6AAB3CD982D8}</a:tableStyleId>
              </a:tblPr>
              <a:tblGrid>
                <a:gridCol w="3454028">
                  <a:extLst>
                    <a:ext uri="{9D8B030D-6E8A-4147-A177-3AD203B41FA5}">
                      <a16:colId xmlns:a16="http://schemas.microsoft.com/office/drawing/2014/main" val="2999215537"/>
                    </a:ext>
                  </a:extLst>
                </a:gridCol>
                <a:gridCol w="2149173">
                  <a:extLst>
                    <a:ext uri="{9D8B030D-6E8A-4147-A177-3AD203B41FA5}">
                      <a16:colId xmlns:a16="http://schemas.microsoft.com/office/drawing/2014/main" val="3183101232"/>
                    </a:ext>
                  </a:extLst>
                </a:gridCol>
                <a:gridCol w="1202513">
                  <a:extLst>
                    <a:ext uri="{9D8B030D-6E8A-4147-A177-3AD203B41FA5}">
                      <a16:colId xmlns:a16="http://schemas.microsoft.com/office/drawing/2014/main" val="449241292"/>
                    </a:ext>
                  </a:extLst>
                </a:gridCol>
                <a:gridCol w="1509540">
                  <a:extLst>
                    <a:ext uri="{9D8B030D-6E8A-4147-A177-3AD203B41FA5}">
                      <a16:colId xmlns:a16="http://schemas.microsoft.com/office/drawing/2014/main" val="3683212134"/>
                    </a:ext>
                  </a:extLst>
                </a:gridCol>
                <a:gridCol w="1330443">
                  <a:extLst>
                    <a:ext uri="{9D8B030D-6E8A-4147-A177-3AD203B41FA5}">
                      <a16:colId xmlns:a16="http://schemas.microsoft.com/office/drawing/2014/main" val="4071712581"/>
                    </a:ext>
                  </a:extLst>
                </a:gridCol>
                <a:gridCol w="869903">
                  <a:extLst>
                    <a:ext uri="{9D8B030D-6E8A-4147-A177-3AD203B41FA5}">
                      <a16:colId xmlns:a16="http://schemas.microsoft.com/office/drawing/2014/main" val="2100804068"/>
                    </a:ext>
                  </a:extLst>
                </a:gridCol>
              </a:tblGrid>
              <a:tr h="102464">
                <a:tc>
                  <a:txBody>
                    <a:bodyPr/>
                    <a:lstStyle/>
                    <a:p>
                      <a:pPr algn="ctr" fontAlgn="b"/>
                      <a:r>
                        <a:rPr lang="en-IN" sz="500" u="none" strike="noStrike">
                          <a:effectLst/>
                        </a:rPr>
                        <a:t>Count of Order ID</a:t>
                      </a:r>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b="1" i="0" u="none" strike="noStrike" dirty="0">
                          <a:solidFill>
                            <a:srgbClr val="000000"/>
                          </a:solidFill>
                          <a:effectLst/>
                          <a:latin typeface="Calibri" panose="020F0502020204030204" pitchFamily="34" charset="0"/>
                        </a:rPr>
                        <a:t>Slot</a:t>
                      </a: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1"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827726743"/>
                  </a:ext>
                </a:extLst>
              </a:tr>
              <a:tr h="102464">
                <a:tc>
                  <a:txBody>
                    <a:bodyPr/>
                    <a:lstStyle/>
                    <a:p>
                      <a:pPr algn="ctr" fontAlgn="b"/>
                      <a:r>
                        <a:rPr lang="en-IN" sz="500" b="1" i="0" u="none" strike="noStrike" dirty="0">
                          <a:solidFill>
                            <a:srgbClr val="000000"/>
                          </a:solidFill>
                          <a:effectLst/>
                          <a:latin typeface="Calibri" panose="020F0502020204030204" pitchFamily="34" charset="0"/>
                        </a:rPr>
                        <a:t>Delivery Area</a:t>
                      </a:r>
                    </a:p>
                  </a:txBody>
                  <a:tcPr marL="3358" marR="3358" marT="3358" marB="0" anchor="ctr"/>
                </a:tc>
                <a:tc>
                  <a:txBody>
                    <a:bodyPr/>
                    <a:lstStyle/>
                    <a:p>
                      <a:pPr algn="ctr" fontAlgn="b"/>
                      <a:r>
                        <a:rPr lang="en-IN" sz="500" u="none" strike="noStrike">
                          <a:effectLst/>
                        </a:rPr>
                        <a:t>AFTERNOON</a:t>
                      </a:r>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EVENING</a:t>
                      </a:r>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LATE NIGHT</a:t>
                      </a:r>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MORNING</a:t>
                      </a:r>
                      <a:endParaRPr lang="en-IN" sz="500" b="1"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NIGHT</a:t>
                      </a:r>
                      <a:endParaRPr lang="en-IN" sz="500" b="1"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728175703"/>
                  </a:ext>
                </a:extLst>
              </a:tr>
              <a:tr h="102464">
                <a:tc>
                  <a:txBody>
                    <a:bodyPr/>
                    <a:lstStyle/>
                    <a:p>
                      <a:pPr algn="ctr" fontAlgn="b"/>
                      <a:r>
                        <a:rPr lang="en-IN" sz="500" u="none" strike="noStrike">
                          <a:effectLst/>
                        </a:rPr>
                        <a:t>Akshaya 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80832421"/>
                  </a:ext>
                </a:extLst>
              </a:tr>
              <a:tr h="102464">
                <a:tc>
                  <a:txBody>
                    <a:bodyPr/>
                    <a:lstStyle/>
                    <a:p>
                      <a:pPr algn="ctr" fontAlgn="b"/>
                      <a:r>
                        <a:rPr lang="en-IN" sz="500" u="none" strike="noStrike">
                          <a:effectLst/>
                        </a:rPr>
                        <a:t>Arekere</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518006618"/>
                  </a:ext>
                </a:extLst>
              </a:tr>
              <a:tr h="102464">
                <a:tc>
                  <a:txBody>
                    <a:bodyPr/>
                    <a:lstStyle/>
                    <a:p>
                      <a:pPr algn="ctr" fontAlgn="b"/>
                      <a:r>
                        <a:rPr lang="en-IN" sz="500" u="none" strike="noStrike">
                          <a:effectLst/>
                        </a:rPr>
                        <a:t>Banashankari Stage 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797415343"/>
                  </a:ext>
                </a:extLst>
              </a:tr>
              <a:tr h="102464">
                <a:tc>
                  <a:txBody>
                    <a:bodyPr/>
                    <a:lstStyle/>
                    <a:p>
                      <a:pPr algn="ctr" fontAlgn="b"/>
                      <a:r>
                        <a:rPr lang="en-IN" sz="500" u="none" strike="noStrike">
                          <a:effectLst/>
                        </a:rPr>
                        <a:t>Bannerghatta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99799601"/>
                  </a:ext>
                </a:extLst>
              </a:tr>
              <a:tr h="102464">
                <a:tc>
                  <a:txBody>
                    <a:bodyPr/>
                    <a:lstStyle/>
                    <a:p>
                      <a:pPr algn="ctr" fontAlgn="b"/>
                      <a:r>
                        <a:rPr lang="en-IN" sz="500" u="none" strike="noStrike">
                          <a:effectLst/>
                        </a:rPr>
                        <a:t>Basavanagudi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111540230"/>
                  </a:ext>
                </a:extLst>
              </a:tr>
              <a:tr h="102464">
                <a:tc>
                  <a:txBody>
                    <a:bodyPr/>
                    <a:lstStyle/>
                    <a:p>
                      <a:pPr algn="ctr" fontAlgn="b"/>
                      <a:r>
                        <a:rPr lang="en-IN" sz="500" u="none" strike="noStrike">
                          <a:effectLst/>
                        </a:rPr>
                        <a:t>Bellandur - Off Sarjapur Road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15</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257063490"/>
                  </a:ext>
                </a:extLst>
              </a:tr>
              <a:tr h="102464">
                <a:tc>
                  <a:txBody>
                    <a:bodyPr/>
                    <a:lstStyle/>
                    <a:p>
                      <a:pPr algn="ctr" fontAlgn="b"/>
                      <a:r>
                        <a:rPr lang="en-IN" sz="500" u="none" strike="noStrike">
                          <a:effectLst/>
                        </a:rPr>
                        <a:t>Bellandur, APR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946120599"/>
                  </a:ext>
                </a:extLst>
              </a:tr>
              <a:tr h="102464">
                <a:tc>
                  <a:txBody>
                    <a:bodyPr/>
                    <a:lstStyle/>
                    <a:p>
                      <a:pPr algn="ctr" fontAlgn="b"/>
                      <a:r>
                        <a:rPr lang="en-IN" sz="500" u="none" strike="noStrike">
                          <a:effectLst/>
                        </a:rPr>
                        <a:t>Bellandur, Ecospace</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868878030"/>
                  </a:ext>
                </a:extLst>
              </a:tr>
              <a:tr h="102464">
                <a:tc>
                  <a:txBody>
                    <a:bodyPr/>
                    <a:lstStyle/>
                    <a:p>
                      <a:pPr algn="ctr" fontAlgn="b"/>
                      <a:r>
                        <a:rPr lang="en-IN" sz="500" u="none" strike="noStrike">
                          <a:effectLst/>
                        </a:rPr>
                        <a:t>Bellandur, ETV</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167063586"/>
                  </a:ext>
                </a:extLst>
              </a:tr>
              <a:tr h="102464">
                <a:tc>
                  <a:txBody>
                    <a:bodyPr/>
                    <a:lstStyle/>
                    <a:p>
                      <a:pPr algn="ctr" fontAlgn="b"/>
                      <a:r>
                        <a:rPr lang="en-IN" sz="500" u="none" strike="noStrike">
                          <a:effectLst/>
                        </a:rPr>
                        <a:t>Bellandur, Green Glen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36</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154921920"/>
                  </a:ext>
                </a:extLst>
              </a:tr>
              <a:tr h="102464">
                <a:tc>
                  <a:txBody>
                    <a:bodyPr/>
                    <a:lstStyle/>
                    <a:p>
                      <a:pPr algn="ctr" fontAlgn="b"/>
                      <a:r>
                        <a:rPr lang="en-IN" sz="500" u="none" strike="noStrike">
                          <a:effectLst/>
                        </a:rPr>
                        <a:t>Bellandur, Sakara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013299902"/>
                  </a:ext>
                </a:extLst>
              </a:tr>
              <a:tr h="102464">
                <a:tc>
                  <a:txBody>
                    <a:bodyPr/>
                    <a:lstStyle/>
                    <a:p>
                      <a:pPr algn="ctr" fontAlgn="b"/>
                      <a:r>
                        <a:rPr lang="en-IN" sz="500" u="none" strike="noStrike">
                          <a:effectLst/>
                        </a:rPr>
                        <a:t>Bellandur, Sarjapur Road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39</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014883786"/>
                  </a:ext>
                </a:extLst>
              </a:tr>
              <a:tr h="102464">
                <a:tc>
                  <a:txBody>
                    <a:bodyPr/>
                    <a:lstStyle/>
                    <a:p>
                      <a:pPr algn="ctr" fontAlgn="b"/>
                      <a:r>
                        <a:rPr lang="en-IN" sz="500" u="none" strike="noStrike">
                          <a:effectLst/>
                        </a:rPr>
                        <a:t>Bilekahalli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616220025"/>
                  </a:ext>
                </a:extLst>
              </a:tr>
              <a:tr h="102464">
                <a:tc>
                  <a:txBody>
                    <a:bodyPr/>
                    <a:lstStyle/>
                    <a:p>
                      <a:pPr algn="ctr" fontAlgn="b"/>
                      <a:r>
                        <a:rPr lang="en-IN" sz="500" u="none" strike="noStrike">
                          <a:effectLst/>
                        </a:rPr>
                        <a:t>Binnipet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470020596"/>
                  </a:ext>
                </a:extLst>
              </a:tr>
              <a:tr h="102464">
                <a:tc>
                  <a:txBody>
                    <a:bodyPr/>
                    <a:lstStyle/>
                    <a:p>
                      <a:pPr algn="ctr" fontAlgn="b"/>
                      <a:r>
                        <a:rPr lang="en-IN" sz="500" u="none" strike="noStrike">
                          <a:effectLst/>
                        </a:rPr>
                        <a:t>Bomannahali - MicoLayout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151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125</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954322997"/>
                  </a:ext>
                </a:extLst>
              </a:tr>
              <a:tr h="102464">
                <a:tc>
                  <a:txBody>
                    <a:bodyPr/>
                    <a:lstStyle/>
                    <a:p>
                      <a:pPr algn="ctr" fontAlgn="b"/>
                      <a:r>
                        <a:rPr lang="en-IN" sz="500" u="none" strike="noStrike">
                          <a:effectLst/>
                        </a:rPr>
                        <a:t>Bommanahalli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070644812"/>
                  </a:ext>
                </a:extLst>
              </a:tr>
              <a:tr h="102464">
                <a:tc>
                  <a:txBody>
                    <a:bodyPr/>
                    <a:lstStyle/>
                    <a:p>
                      <a:pPr algn="ctr" fontAlgn="b"/>
                      <a:r>
                        <a:rPr lang="en-IN" sz="500" u="none" strike="noStrike">
                          <a:effectLst/>
                        </a:rPr>
                        <a:t>Brookefield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431244307"/>
                  </a:ext>
                </a:extLst>
              </a:tr>
              <a:tr h="102464">
                <a:tc>
                  <a:txBody>
                    <a:bodyPr/>
                    <a:lstStyle/>
                    <a:p>
                      <a:pPr algn="ctr" fontAlgn="b"/>
                      <a:r>
                        <a:rPr lang="en-IN" sz="500" u="none" strike="noStrike">
                          <a:effectLst/>
                        </a:rPr>
                        <a:t>BTM Stage 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363620304"/>
                  </a:ext>
                </a:extLst>
              </a:tr>
              <a:tr h="102464">
                <a:tc>
                  <a:txBody>
                    <a:bodyPr/>
                    <a:lstStyle/>
                    <a:p>
                      <a:pPr algn="ctr" fontAlgn="b"/>
                      <a:r>
                        <a:rPr lang="en-IN" sz="500" u="none" strike="noStrike">
                          <a:effectLst/>
                        </a:rPr>
                        <a:t>BTM Stage 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8</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952833047"/>
                  </a:ext>
                </a:extLst>
              </a:tr>
              <a:tr h="102464">
                <a:tc>
                  <a:txBody>
                    <a:bodyPr/>
                    <a:lstStyle/>
                    <a:p>
                      <a:pPr algn="ctr" fontAlgn="b"/>
                      <a:r>
                        <a:rPr lang="en-IN" sz="500" u="none" strike="noStrike">
                          <a:effectLst/>
                        </a:rPr>
                        <a:t>Challagatta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950948208"/>
                  </a:ext>
                </a:extLst>
              </a:tr>
              <a:tr h="102464">
                <a:tc>
                  <a:txBody>
                    <a:bodyPr/>
                    <a:lstStyle/>
                    <a:p>
                      <a:pPr algn="ctr" fontAlgn="b"/>
                      <a:r>
                        <a:rPr lang="en-IN" sz="500" u="none" strike="noStrike">
                          <a:effectLst/>
                        </a:rPr>
                        <a:t>Cox Town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670508501"/>
                  </a:ext>
                </a:extLst>
              </a:tr>
              <a:tr h="102464">
                <a:tc>
                  <a:txBody>
                    <a:bodyPr/>
                    <a:lstStyle/>
                    <a:p>
                      <a:pPr algn="ctr" fontAlgn="b"/>
                      <a:r>
                        <a:rPr lang="en-IN" sz="500" u="none" strike="noStrike">
                          <a:effectLst/>
                        </a:rPr>
                        <a:t>CV Raman 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277768042"/>
                  </a:ext>
                </a:extLst>
              </a:tr>
              <a:tr h="102464">
                <a:tc>
                  <a:txBody>
                    <a:bodyPr/>
                    <a:lstStyle/>
                    <a:p>
                      <a:pPr algn="ctr" fontAlgn="b"/>
                      <a:r>
                        <a:rPr lang="en-IN" sz="500" u="none" strike="noStrike">
                          <a:effectLst/>
                        </a:rPr>
                        <a:t>Devarachikanna 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788972718"/>
                  </a:ext>
                </a:extLst>
              </a:tr>
              <a:tr h="102464">
                <a:tc>
                  <a:txBody>
                    <a:bodyPr/>
                    <a:lstStyle/>
                    <a:p>
                      <a:pPr algn="ctr" fontAlgn="b"/>
                      <a:r>
                        <a:rPr lang="en-IN" sz="500" u="none" strike="noStrike">
                          <a:effectLst/>
                        </a:rPr>
                        <a:t>Doddanekundi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591639213"/>
                  </a:ext>
                </a:extLst>
              </a:tr>
              <a:tr h="102464">
                <a:tc>
                  <a:txBody>
                    <a:bodyPr/>
                    <a:lstStyle/>
                    <a:p>
                      <a:pPr algn="ctr" fontAlgn="b"/>
                      <a:r>
                        <a:rPr lang="en-IN" sz="500" u="none" strike="noStrike">
                          <a:effectLst/>
                        </a:rPr>
                        <a:t>Domlur, EGL</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220635865"/>
                  </a:ext>
                </a:extLst>
              </a:tr>
              <a:tr h="102464">
                <a:tc>
                  <a:txBody>
                    <a:bodyPr/>
                    <a:lstStyle/>
                    <a:p>
                      <a:pPr algn="ctr" fontAlgn="b"/>
                      <a:r>
                        <a:rPr lang="en-IN" sz="500" u="none" strike="noStrike">
                          <a:effectLst/>
                        </a:rPr>
                        <a:t>Frazer Town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048657177"/>
                  </a:ext>
                </a:extLst>
              </a:tr>
              <a:tr h="102464">
                <a:tc>
                  <a:txBody>
                    <a:bodyPr/>
                    <a:lstStyle/>
                    <a:p>
                      <a:pPr algn="ctr" fontAlgn="b"/>
                      <a:r>
                        <a:rPr lang="en-IN" sz="500" u="none" strike="noStrike">
                          <a:effectLst/>
                        </a:rPr>
                        <a:t>Harlur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324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280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382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250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778257700"/>
                  </a:ext>
                </a:extLst>
              </a:tr>
              <a:tr h="102464">
                <a:tc>
                  <a:txBody>
                    <a:bodyPr/>
                    <a:lstStyle/>
                    <a:p>
                      <a:pPr algn="ctr" fontAlgn="b"/>
                      <a:r>
                        <a:rPr lang="en-IN" sz="500" u="none" strike="noStrike">
                          <a:effectLst/>
                        </a:rPr>
                        <a:t>HSR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4085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3288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953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3749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3582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946954673"/>
                  </a:ext>
                </a:extLst>
              </a:tr>
              <a:tr h="102464">
                <a:tc>
                  <a:txBody>
                    <a:bodyPr/>
                    <a:lstStyle/>
                    <a:p>
                      <a:pPr algn="ctr" fontAlgn="b"/>
                      <a:r>
                        <a:rPr lang="en-IN" sz="500" u="none" strike="noStrike">
                          <a:effectLst/>
                        </a:rPr>
                        <a:t>Indiranagar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977637164"/>
                  </a:ext>
                </a:extLst>
              </a:tr>
              <a:tr h="102464">
                <a:tc>
                  <a:txBody>
                    <a:bodyPr/>
                    <a:lstStyle/>
                    <a:p>
                      <a:pPr algn="ctr" fontAlgn="b"/>
                      <a:r>
                        <a:rPr lang="en-IN" sz="500" u="none" strike="noStrike">
                          <a:effectLst/>
                        </a:rPr>
                        <a:t>ITI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1039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757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346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868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936</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692483392"/>
                  </a:ext>
                </a:extLst>
              </a:tr>
              <a:tr h="102464">
                <a:tc>
                  <a:txBody>
                    <a:bodyPr/>
                    <a:lstStyle/>
                    <a:p>
                      <a:pPr algn="ctr" fontAlgn="b"/>
                      <a:r>
                        <a:rPr lang="en-IN" sz="500" u="none" strike="noStrike">
                          <a:effectLst/>
                        </a:rPr>
                        <a:t>Jayanagar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630984209"/>
                  </a:ext>
                </a:extLst>
              </a:tr>
              <a:tr h="102464">
                <a:tc>
                  <a:txBody>
                    <a:bodyPr/>
                    <a:lstStyle/>
                    <a:p>
                      <a:pPr algn="ctr" fontAlgn="b"/>
                      <a:r>
                        <a:rPr lang="en-IN" sz="500" u="none" strike="noStrike">
                          <a:effectLst/>
                        </a:rPr>
                        <a:t>JP Nagar Phase 1-3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4060789900"/>
                  </a:ext>
                </a:extLst>
              </a:tr>
              <a:tr h="102464">
                <a:tc>
                  <a:txBody>
                    <a:bodyPr/>
                    <a:lstStyle/>
                    <a:p>
                      <a:pPr algn="ctr" fontAlgn="b"/>
                      <a:r>
                        <a:rPr lang="en-IN" sz="500" u="none" strike="noStrike">
                          <a:effectLst/>
                        </a:rPr>
                        <a:t>JP Nagar Phase 4-5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874281556"/>
                  </a:ext>
                </a:extLst>
              </a:tr>
              <a:tr h="102464">
                <a:tc>
                  <a:txBody>
                    <a:bodyPr/>
                    <a:lstStyle/>
                    <a:p>
                      <a:pPr algn="ctr" fontAlgn="b"/>
                      <a:r>
                        <a:rPr lang="en-IN" sz="500" u="none" strike="noStrike">
                          <a:effectLst/>
                        </a:rPr>
                        <a:t>JP Nagar Phase 6-7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289527272"/>
                  </a:ext>
                </a:extLst>
              </a:tr>
              <a:tr h="102464">
                <a:tc>
                  <a:txBody>
                    <a:bodyPr/>
                    <a:lstStyle/>
                    <a:p>
                      <a:pPr algn="ctr" fontAlgn="b"/>
                      <a:r>
                        <a:rPr lang="en-IN" sz="500" u="none" strike="noStrike">
                          <a:effectLst/>
                        </a:rPr>
                        <a:t>JP Nagar Phase 8-9</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904826204"/>
                  </a:ext>
                </a:extLst>
              </a:tr>
              <a:tr h="102464">
                <a:tc>
                  <a:txBody>
                    <a:bodyPr/>
                    <a:lstStyle/>
                    <a:p>
                      <a:pPr algn="ctr" fontAlgn="b"/>
                      <a:r>
                        <a:rPr lang="en-IN" sz="500" u="none" strike="noStrike">
                          <a:effectLst/>
                        </a:rPr>
                        <a:t>Kadubeesanhali, Prestige</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280456259"/>
                  </a:ext>
                </a:extLst>
              </a:tr>
              <a:tr h="102464">
                <a:tc>
                  <a:txBody>
                    <a:bodyPr/>
                    <a:lstStyle/>
                    <a:p>
                      <a:pPr algn="ctr" fontAlgn="b"/>
                      <a:r>
                        <a:rPr lang="en-IN" sz="500" u="none" strike="noStrike">
                          <a:effectLst/>
                        </a:rPr>
                        <a:t>Kadubeesanhali, PTP</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636497326"/>
                  </a:ext>
                </a:extLst>
              </a:tr>
              <a:tr h="102464">
                <a:tc>
                  <a:txBody>
                    <a:bodyPr/>
                    <a:lstStyle/>
                    <a:p>
                      <a:pPr algn="ctr" fontAlgn="b"/>
                      <a:r>
                        <a:rPr lang="en-IN" sz="500" u="none" strike="noStrike">
                          <a:effectLst/>
                        </a:rPr>
                        <a:t>Koramangala, Ejipura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25</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37</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510633336"/>
                  </a:ext>
                </a:extLst>
              </a:tr>
              <a:tr h="102464">
                <a:tc>
                  <a:txBody>
                    <a:bodyPr/>
                    <a:lstStyle/>
                    <a:p>
                      <a:pPr algn="ctr" fontAlgn="b"/>
                      <a:r>
                        <a:rPr lang="en-IN" sz="500" u="none" strike="noStrike">
                          <a:effectLst/>
                        </a:rPr>
                        <a:t>Kudlu</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57</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118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105</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2282745362"/>
                  </a:ext>
                </a:extLst>
              </a:tr>
              <a:tr h="102464">
                <a:tc>
                  <a:txBody>
                    <a:bodyPr/>
                    <a:lstStyle/>
                    <a:p>
                      <a:pPr algn="ctr" fontAlgn="b"/>
                      <a:r>
                        <a:rPr lang="en-IN" sz="500" u="none" strike="noStrike">
                          <a:effectLst/>
                        </a:rPr>
                        <a:t>Kumaraswamy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369189720"/>
                  </a:ext>
                </a:extLst>
              </a:tr>
              <a:tr h="102464">
                <a:tc>
                  <a:txBody>
                    <a:bodyPr/>
                    <a:lstStyle/>
                    <a:p>
                      <a:pPr algn="ctr" fontAlgn="b"/>
                      <a:r>
                        <a:rPr lang="en-IN" sz="500" u="none" strike="noStrike">
                          <a:effectLst/>
                        </a:rPr>
                        <a:t>Mahadevapura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739574685"/>
                  </a:ext>
                </a:extLst>
              </a:tr>
              <a:tr h="102464">
                <a:tc>
                  <a:txBody>
                    <a:bodyPr/>
                    <a:lstStyle/>
                    <a:p>
                      <a:pPr algn="ctr" fontAlgn="b"/>
                      <a:r>
                        <a:rPr lang="en-IN" sz="500" u="none" strike="noStrike">
                          <a:effectLst/>
                        </a:rPr>
                        <a:t>Manipal County</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20</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18</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13</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084772273"/>
                  </a:ext>
                </a:extLst>
              </a:tr>
              <a:tr h="102464">
                <a:tc>
                  <a:txBody>
                    <a:bodyPr/>
                    <a:lstStyle/>
                    <a:p>
                      <a:pPr algn="ctr" fontAlgn="b"/>
                      <a:r>
                        <a:rPr lang="en-IN" sz="500" u="none" strike="noStrike">
                          <a:effectLst/>
                        </a:rPr>
                        <a:t>Marathahalli</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154015820"/>
                  </a:ext>
                </a:extLst>
              </a:tr>
              <a:tr h="102464">
                <a:tc>
                  <a:txBody>
                    <a:bodyPr/>
                    <a:lstStyle/>
                    <a:p>
                      <a:pPr algn="ctr" fontAlgn="b"/>
                      <a:r>
                        <a:rPr lang="en-IN" sz="500" u="none" strike="noStrike">
                          <a:effectLst/>
                        </a:rPr>
                        <a:t>Pattandur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3142644"/>
                  </a:ext>
                </a:extLst>
              </a:tr>
              <a:tr h="102464">
                <a:tc>
                  <a:txBody>
                    <a:bodyPr/>
                    <a:lstStyle/>
                    <a:p>
                      <a:pPr algn="ctr" fontAlgn="b"/>
                      <a:r>
                        <a:rPr lang="en-IN" sz="500" u="none" strike="noStrike">
                          <a:effectLst/>
                        </a:rPr>
                        <a:t>Richmond Town</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964052582"/>
                  </a:ext>
                </a:extLst>
              </a:tr>
              <a:tr h="102464">
                <a:tc>
                  <a:txBody>
                    <a:bodyPr/>
                    <a:lstStyle/>
                    <a:p>
                      <a:pPr algn="ctr" fontAlgn="b"/>
                      <a:r>
                        <a:rPr lang="en-IN" sz="500" u="none" strike="noStrike">
                          <a:effectLst/>
                        </a:rPr>
                        <a:t>Sarjapur Road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10</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628834493"/>
                  </a:ext>
                </a:extLst>
              </a:tr>
              <a:tr h="102464">
                <a:tc>
                  <a:txBody>
                    <a:bodyPr/>
                    <a:lstStyle/>
                    <a:p>
                      <a:pPr algn="ctr" fontAlgn="b"/>
                      <a:r>
                        <a:rPr lang="en-IN" sz="500" u="none" strike="noStrike">
                          <a:effectLst/>
                        </a:rPr>
                        <a:t>Victoria Layout</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753347455"/>
                  </a:ext>
                </a:extLst>
              </a:tr>
              <a:tr h="102464">
                <a:tc>
                  <a:txBody>
                    <a:bodyPr/>
                    <a:lstStyle/>
                    <a:p>
                      <a:pPr algn="ctr" fontAlgn="b"/>
                      <a:r>
                        <a:rPr lang="en-IN" sz="500" u="none" strike="noStrike">
                          <a:effectLst/>
                        </a:rPr>
                        <a:t>Vimanapura</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847369871"/>
                  </a:ext>
                </a:extLst>
              </a:tr>
              <a:tr h="102464">
                <a:tc>
                  <a:txBody>
                    <a:bodyPr/>
                    <a:lstStyle/>
                    <a:p>
                      <a:pPr algn="ctr" fontAlgn="b"/>
                      <a:r>
                        <a:rPr lang="en-IN" sz="500" u="none" strike="noStrike">
                          <a:effectLst/>
                        </a:rPr>
                        <a:t>Viveka 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80835525"/>
                  </a:ext>
                </a:extLst>
              </a:tr>
              <a:tr h="102464">
                <a:tc>
                  <a:txBody>
                    <a:bodyPr/>
                    <a:lstStyle/>
                    <a:p>
                      <a:pPr algn="ctr" fontAlgn="b"/>
                      <a:r>
                        <a:rPr lang="en-IN" sz="500" u="none" strike="noStrike">
                          <a:effectLst/>
                        </a:rPr>
                        <a:t>Whitefield</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1195322628"/>
                  </a:ext>
                </a:extLst>
              </a:tr>
              <a:tr h="102464">
                <a:tc>
                  <a:txBody>
                    <a:bodyPr/>
                    <a:lstStyle/>
                    <a:p>
                      <a:pPr algn="ctr" fontAlgn="b"/>
                      <a:r>
                        <a:rPr lang="en-IN" sz="500" u="none" strike="noStrike">
                          <a:effectLst/>
                        </a:rPr>
                        <a:t>Wilson Garden, Shantinagar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623686511"/>
                  </a:ext>
                </a:extLst>
              </a:tr>
              <a:tr h="102464">
                <a:tc>
                  <a:txBody>
                    <a:bodyPr/>
                    <a:lstStyle/>
                    <a:p>
                      <a:pPr algn="ctr" fontAlgn="b"/>
                      <a:r>
                        <a:rPr lang="en-IN" sz="500" u="none" strike="noStrike">
                          <a:effectLst/>
                        </a:rPr>
                        <a:t>Yemalur</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358" marR="3358" marT="3358" marB="0" anchor="ctr"/>
                </a:tc>
                <a:tc>
                  <a:txBody>
                    <a:bodyPr/>
                    <a:lstStyle/>
                    <a:p>
                      <a:pPr algn="ctr" fontAlgn="b"/>
                      <a:r>
                        <a:rPr lang="en-IN" sz="500" u="none" strike="noStrike" dirty="0">
                          <a:effectLst/>
                        </a:rPr>
                        <a:t>1</a:t>
                      </a:r>
                      <a:endParaRPr lang="en-IN" sz="500" b="0" i="0" u="none" strike="noStrike" dirty="0">
                        <a:solidFill>
                          <a:srgbClr val="000000"/>
                        </a:solidFill>
                        <a:effectLst/>
                        <a:latin typeface="Calibri" panose="020F0502020204030204" pitchFamily="34" charset="0"/>
                      </a:endParaRPr>
                    </a:p>
                  </a:txBody>
                  <a:tcPr marL="3358" marR="3358" marT="3358" marB="0" anchor="ctr"/>
                </a:tc>
                <a:extLst>
                  <a:ext uri="{0D108BD9-81ED-4DB2-BD59-A6C34878D82A}">
                    <a16:rowId xmlns:a16="http://schemas.microsoft.com/office/drawing/2014/main" val="3311006063"/>
                  </a:ext>
                </a:extLst>
              </a:tr>
            </a:tbl>
          </a:graphicData>
        </a:graphic>
      </p:graphicFrame>
    </p:spTree>
    <p:extLst>
      <p:ext uri="{BB962C8B-B14F-4D97-AF65-F5344CB8AC3E}">
        <p14:creationId xmlns:p14="http://schemas.microsoft.com/office/powerpoint/2010/main" val="344671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27DC-773E-BACE-BD76-BA540E56E4F2}"/>
              </a:ext>
            </a:extLst>
          </p:cNvPr>
          <p:cNvSpPr>
            <a:spLocks noGrp="1"/>
          </p:cNvSpPr>
          <p:nvPr>
            <p:ph type="title"/>
          </p:nvPr>
        </p:nvSpPr>
        <p:spPr>
          <a:xfrm>
            <a:off x="721567" y="449736"/>
            <a:ext cx="10748866" cy="529979"/>
          </a:xfrm>
        </p:spPr>
        <p:txBody>
          <a:bodyPr>
            <a:noAutofit/>
          </a:bodyPr>
          <a:lstStyle/>
          <a:p>
            <a:pPr algn="ctr"/>
            <a:r>
              <a:rPr lang="en-IN" sz="3600" dirty="0"/>
              <a:t>Order Distribution at the Slot and Delivery Area Level</a:t>
            </a:r>
          </a:p>
        </p:txBody>
      </p:sp>
      <p:graphicFrame>
        <p:nvGraphicFramePr>
          <p:cNvPr id="5" name="Chart 4">
            <a:extLst>
              <a:ext uri="{FF2B5EF4-FFF2-40B4-BE49-F238E27FC236}">
                <a16:creationId xmlns:a16="http://schemas.microsoft.com/office/drawing/2014/main" id="{7FD8FFAA-A2D0-A75B-59B0-F8D731673B11}"/>
              </a:ext>
            </a:extLst>
          </p:cNvPr>
          <p:cNvGraphicFramePr>
            <a:graphicFrameLocks/>
          </p:cNvGraphicFramePr>
          <p:nvPr>
            <p:extLst>
              <p:ext uri="{D42A27DB-BD31-4B8C-83A1-F6EECF244321}">
                <p14:modId xmlns:p14="http://schemas.microsoft.com/office/powerpoint/2010/main" val="2779241391"/>
              </p:ext>
            </p:extLst>
          </p:nvPr>
        </p:nvGraphicFramePr>
        <p:xfrm>
          <a:off x="494523" y="1352938"/>
          <a:ext cx="10842171" cy="50553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328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7851-C298-9ED1-6082-18417437231F}"/>
              </a:ext>
            </a:extLst>
          </p:cNvPr>
          <p:cNvSpPr>
            <a:spLocks noGrp="1"/>
          </p:cNvSpPr>
          <p:nvPr>
            <p:ph type="title"/>
          </p:nvPr>
        </p:nvSpPr>
        <p:spPr/>
        <p:txBody>
          <a:bodyPr>
            <a:normAutofit/>
          </a:bodyPr>
          <a:lstStyle/>
          <a:p>
            <a:pPr algn="ctr"/>
            <a:r>
              <a:rPr lang="en-IN" sz="3600" dirty="0"/>
              <a:t>Highest Order Distribution in Monthly Orders</a:t>
            </a:r>
          </a:p>
        </p:txBody>
      </p:sp>
      <p:graphicFrame>
        <p:nvGraphicFramePr>
          <p:cNvPr id="4" name="Content Placeholder 3">
            <a:extLst>
              <a:ext uri="{FF2B5EF4-FFF2-40B4-BE49-F238E27FC236}">
                <a16:creationId xmlns:a16="http://schemas.microsoft.com/office/drawing/2014/main" id="{300EAD61-449A-4124-AD9F-E11A7054B5A5}"/>
              </a:ext>
            </a:extLst>
          </p:cNvPr>
          <p:cNvGraphicFramePr>
            <a:graphicFrameLocks noGrp="1"/>
          </p:cNvGraphicFramePr>
          <p:nvPr>
            <p:ph idx="1"/>
            <p:extLst>
              <p:ext uri="{D42A27DB-BD31-4B8C-83A1-F6EECF244321}">
                <p14:modId xmlns:p14="http://schemas.microsoft.com/office/powerpoint/2010/main" val="2050729379"/>
              </p:ext>
            </p:extLst>
          </p:nvPr>
        </p:nvGraphicFramePr>
        <p:xfrm>
          <a:off x="838200" y="1690688"/>
          <a:ext cx="10515600" cy="4570150"/>
        </p:xfrm>
        <a:graphic>
          <a:graphicData uri="http://schemas.openxmlformats.org/drawingml/2006/table">
            <a:tbl>
              <a:tblPr>
                <a:tableStyleId>{69CF1AB2-1976-4502-BF36-3FF5EA218861}</a:tableStyleId>
              </a:tblPr>
              <a:tblGrid>
                <a:gridCol w="4125912">
                  <a:extLst>
                    <a:ext uri="{9D8B030D-6E8A-4147-A177-3AD203B41FA5}">
                      <a16:colId xmlns:a16="http://schemas.microsoft.com/office/drawing/2014/main" val="1007531215"/>
                    </a:ext>
                  </a:extLst>
                </a:gridCol>
                <a:gridCol w="3249612">
                  <a:extLst>
                    <a:ext uri="{9D8B030D-6E8A-4147-A177-3AD203B41FA5}">
                      <a16:colId xmlns:a16="http://schemas.microsoft.com/office/drawing/2014/main" val="45903092"/>
                    </a:ext>
                  </a:extLst>
                </a:gridCol>
                <a:gridCol w="3140076">
                  <a:extLst>
                    <a:ext uri="{9D8B030D-6E8A-4147-A177-3AD203B41FA5}">
                      <a16:colId xmlns:a16="http://schemas.microsoft.com/office/drawing/2014/main" val="2152304231"/>
                    </a:ext>
                  </a:extLst>
                </a:gridCol>
              </a:tblGrid>
              <a:tr h="457015">
                <a:tc>
                  <a:txBody>
                    <a:bodyPr/>
                    <a:lstStyle/>
                    <a:p>
                      <a:pPr algn="ctr" fontAlgn="b"/>
                      <a:r>
                        <a:rPr lang="en-IN" sz="1100" b="1" u="none" strike="noStrike" dirty="0">
                          <a:effectLst/>
                        </a:rPr>
                        <a:t>Months (Order Date)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Order Drop Geo</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Order ID</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75386231"/>
                  </a:ext>
                </a:extLst>
              </a:tr>
              <a:tr h="457015">
                <a:tc>
                  <a:txBody>
                    <a:bodyPr/>
                    <a:lstStyle/>
                    <a:p>
                      <a:pPr algn="ctr" fontAlgn="b"/>
                      <a:r>
                        <a:rPr lang="en-IN" sz="1100" b="1" u="none" strike="noStrike" dirty="0">
                          <a:effectLst/>
                        </a:rPr>
                        <a:t>Jan</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HSR Layout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1072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18319922"/>
                  </a:ext>
                </a:extLst>
              </a:tr>
              <a:tr h="457015">
                <a:tc>
                  <a:txBody>
                    <a:bodyPr/>
                    <a:lstStyle/>
                    <a:p>
                      <a:pPr algn="ctr" fontAlgn="b"/>
                      <a:r>
                        <a:rPr lang="en-IN" sz="1100" b="1" u="none" strike="noStrike">
                          <a:effectLst/>
                        </a:rPr>
                        <a:t>Feb</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HSR Layout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1186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60862130"/>
                  </a:ext>
                </a:extLst>
              </a:tr>
              <a:tr h="457015">
                <a:tc>
                  <a:txBody>
                    <a:bodyPr/>
                    <a:lstStyle/>
                    <a:p>
                      <a:pPr algn="ctr" fontAlgn="b"/>
                      <a:r>
                        <a:rPr lang="en-IN" sz="1100" b="1" u="none" strike="noStrike" dirty="0">
                          <a:effectLst/>
                        </a:rPr>
                        <a:t>Mar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HSR Layout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1573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74576722"/>
                  </a:ext>
                </a:extLst>
              </a:tr>
              <a:tr h="457015">
                <a:tc>
                  <a:txBody>
                    <a:bodyPr/>
                    <a:lstStyle/>
                    <a:p>
                      <a:pPr algn="ctr" fontAlgn="b"/>
                      <a:r>
                        <a:rPr lang="en-IN" sz="1100" b="1" u="none" strike="noStrike">
                          <a:effectLst/>
                        </a:rPr>
                        <a:t>Apr</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HSR Layout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1794</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6432567"/>
                  </a:ext>
                </a:extLst>
              </a:tr>
              <a:tr h="457015">
                <a:tc>
                  <a:txBody>
                    <a:bodyPr/>
                    <a:lstStyle/>
                    <a:p>
                      <a:pPr algn="ctr" fontAlgn="b"/>
                      <a:r>
                        <a:rPr lang="en-IN" sz="1100" b="1" u="none" strike="noStrike">
                          <a:effectLst/>
                        </a:rPr>
                        <a:t>May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HSR Layout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1768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14794071"/>
                  </a:ext>
                </a:extLst>
              </a:tr>
              <a:tr h="457015">
                <a:tc>
                  <a:txBody>
                    <a:bodyPr/>
                    <a:lstStyle/>
                    <a:p>
                      <a:pPr algn="ctr" fontAlgn="b"/>
                      <a:r>
                        <a:rPr lang="en-IN" sz="1100" b="1" u="none" strike="noStrike">
                          <a:effectLst/>
                        </a:rPr>
                        <a:t>Jun</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HSR Layout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1855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6108806"/>
                  </a:ext>
                </a:extLst>
              </a:tr>
              <a:tr h="457015">
                <a:tc>
                  <a:txBody>
                    <a:bodyPr/>
                    <a:lstStyle/>
                    <a:p>
                      <a:pPr algn="ctr" fontAlgn="b"/>
                      <a:r>
                        <a:rPr lang="en-IN" sz="1100" b="1" u="none" strike="noStrike">
                          <a:effectLst/>
                        </a:rPr>
                        <a:t>Jul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HSR Layout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1882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29896401"/>
                  </a:ext>
                </a:extLst>
              </a:tr>
              <a:tr h="457015">
                <a:tc>
                  <a:txBody>
                    <a:bodyPr/>
                    <a:lstStyle/>
                    <a:p>
                      <a:pPr algn="ctr" fontAlgn="b"/>
                      <a:r>
                        <a:rPr lang="en-IN" sz="1100" b="1" u="none" strike="noStrike">
                          <a:effectLst/>
                        </a:rPr>
                        <a:t>Aug</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HSR Layout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1921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15166893"/>
                  </a:ext>
                </a:extLst>
              </a:tr>
              <a:tr h="457015">
                <a:tc>
                  <a:txBody>
                    <a:bodyPr/>
                    <a:lstStyle/>
                    <a:p>
                      <a:pPr algn="ctr" fontAlgn="b"/>
                      <a:r>
                        <a:rPr lang="en-IN" sz="1100" b="1" u="none" strike="noStrike" dirty="0">
                          <a:effectLst/>
                        </a:rPr>
                        <a:t>Sep</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HSR Layout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2606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203486"/>
                  </a:ext>
                </a:extLst>
              </a:tr>
            </a:tbl>
          </a:graphicData>
        </a:graphic>
      </p:graphicFrame>
    </p:spTree>
    <p:extLst>
      <p:ext uri="{BB962C8B-B14F-4D97-AF65-F5344CB8AC3E}">
        <p14:creationId xmlns:p14="http://schemas.microsoft.com/office/powerpoint/2010/main" val="239711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B429-ED1A-EC8A-51A0-6698D522B1E7}"/>
              </a:ext>
            </a:extLst>
          </p:cNvPr>
          <p:cNvSpPr>
            <a:spLocks noGrp="1"/>
          </p:cNvSpPr>
          <p:nvPr>
            <p:ph type="title"/>
          </p:nvPr>
        </p:nvSpPr>
        <p:spPr>
          <a:xfrm>
            <a:off x="838200" y="365125"/>
            <a:ext cx="10515600" cy="791871"/>
          </a:xfrm>
        </p:spPr>
        <p:txBody>
          <a:bodyPr>
            <a:normAutofit/>
          </a:bodyPr>
          <a:lstStyle/>
          <a:p>
            <a:pPr algn="ctr"/>
            <a:r>
              <a:rPr lang="en-IN" sz="3600" dirty="0"/>
              <a:t>Highest Order Distribution in Monthly Orders</a:t>
            </a:r>
          </a:p>
        </p:txBody>
      </p:sp>
      <p:graphicFrame>
        <p:nvGraphicFramePr>
          <p:cNvPr id="4" name="Chart 3">
            <a:extLst>
              <a:ext uri="{FF2B5EF4-FFF2-40B4-BE49-F238E27FC236}">
                <a16:creationId xmlns:a16="http://schemas.microsoft.com/office/drawing/2014/main" id="{8A663955-86D5-C695-CAC9-E378F02A2E26}"/>
              </a:ext>
            </a:extLst>
          </p:cNvPr>
          <p:cNvGraphicFramePr>
            <a:graphicFrameLocks/>
          </p:cNvGraphicFramePr>
          <p:nvPr>
            <p:extLst>
              <p:ext uri="{D42A27DB-BD31-4B8C-83A1-F6EECF244321}">
                <p14:modId xmlns:p14="http://schemas.microsoft.com/office/powerpoint/2010/main" val="1150499041"/>
              </p:ext>
            </p:extLst>
          </p:nvPr>
        </p:nvGraphicFramePr>
        <p:xfrm>
          <a:off x="838200" y="1548883"/>
          <a:ext cx="10515600" cy="50198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2164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957</TotalTime>
  <Words>4185</Words>
  <Application>Microsoft Office PowerPoint</Application>
  <PresentationFormat>Widescreen</PresentationFormat>
  <Paragraphs>1540</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Calisto MT</vt:lpstr>
      <vt:lpstr>Century Gothic</vt:lpstr>
      <vt:lpstr>Metropolis</vt:lpstr>
      <vt:lpstr>Office Theme</vt:lpstr>
      <vt:lpstr>PRESENTATION ON PROJECT REPORT</vt:lpstr>
      <vt:lpstr>Content</vt:lpstr>
      <vt:lpstr>Introduction to the Topic</vt:lpstr>
      <vt:lpstr>Objectives</vt:lpstr>
      <vt:lpstr>Order Level Analysis </vt:lpstr>
      <vt:lpstr>Order Distribution at the Slot and Delivery Area Level</vt:lpstr>
      <vt:lpstr>Order Distribution at the Slot and Delivery Area Level</vt:lpstr>
      <vt:lpstr>Highest Order Distribution in Monthly Orders</vt:lpstr>
      <vt:lpstr>Highest Order Distribution in Monthly Orders</vt:lpstr>
      <vt:lpstr>Delivery Charges as (%) of Product Amount at Slot &amp; Month Level</vt:lpstr>
      <vt:lpstr>Delivery Charges as (%) of Product Amount at Slot &amp; Month Level</vt:lpstr>
      <vt:lpstr>Discount as (%) of Product Amount at Slot and Month Level</vt:lpstr>
      <vt:lpstr>Discount as (%) of Product Amount at Slot and Month Level</vt:lpstr>
      <vt:lpstr>Discount as (%) of Product Amount at Drop Area Location and Slot Level</vt:lpstr>
      <vt:lpstr>Discount as (%) of Product Amount at Drop Area Location and Slot Level</vt:lpstr>
      <vt:lpstr>Completion Rate Analysis  </vt:lpstr>
      <vt:lpstr>Completion Rate at Weekday and Slot Level</vt:lpstr>
      <vt:lpstr>Completion Rate at Weekday and Slot Level</vt:lpstr>
      <vt:lpstr>Completion Rate at Drop Area Location Level</vt:lpstr>
      <vt:lpstr>Completion Rate at Drop Area Location Level</vt:lpstr>
      <vt:lpstr>Completion Rate at the Number of Products Ordered Level</vt:lpstr>
      <vt:lpstr>Completion Rate at the Number of Products Ordered Level</vt:lpstr>
      <vt:lpstr>Customer Level Analysis  </vt:lpstr>
      <vt:lpstr>Completion Rate at the Source Level</vt:lpstr>
      <vt:lpstr>Completion Rate at the Source Level</vt:lpstr>
      <vt:lpstr>Lifetime Value(LTV) for Every Customer</vt:lpstr>
      <vt:lpstr>Aggregated LTV at Customer Acquisition Source Level</vt:lpstr>
      <vt:lpstr>Aggregated LTV at Customer Acquisition Source Level</vt:lpstr>
      <vt:lpstr>Aggregated LTV at  Acquisition Month Level</vt:lpstr>
      <vt:lpstr>Aggregated LTV at  Acquisition Month Level</vt:lpstr>
      <vt:lpstr>Average Revenue per Order at the Acquisition Source Level</vt:lpstr>
      <vt:lpstr>Average Revenue per Order at the Acquisition Source Level</vt:lpstr>
      <vt:lpstr>Average Revenue per Order at the Acquisition Month Level</vt:lpstr>
      <vt:lpstr>Average Revenue per Order at the Acquisition Month Level</vt:lpstr>
      <vt:lpstr>Delivery Analysis  </vt:lpstr>
      <vt:lpstr>Average Overall Delivery Time at Month &amp; Delivery Area Level</vt:lpstr>
      <vt:lpstr>Average Overall Delivery Time at Month &amp; Delivery Area Level</vt:lpstr>
      <vt:lpstr>Average Overall Delivery Time at Month &amp; Weekday Level</vt:lpstr>
      <vt:lpstr>Average Overall Delivery Time at Month &amp; Weekday Level</vt:lpstr>
      <vt:lpstr>Average Overall Delivery Time at Slot Level</vt:lpstr>
      <vt:lpstr>Average Overall Delivery Time at Slot Level</vt:lpstr>
      <vt:lpstr>Product Level Analysis </vt:lpstr>
      <vt:lpstr>Observations</vt:lpstr>
      <vt:lpstr>PowerPoint Presentation</vt:lpstr>
      <vt:lpstr>Insights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Vishnu Anand M K</dc:creator>
  <cp:lastModifiedBy>Vishnu Anand M K</cp:lastModifiedBy>
  <cp:revision>86</cp:revision>
  <dcterms:created xsi:type="dcterms:W3CDTF">2023-12-28T09:19:38Z</dcterms:created>
  <dcterms:modified xsi:type="dcterms:W3CDTF">2024-09-02T12:40:59Z</dcterms:modified>
</cp:coreProperties>
</file>