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2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9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5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4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2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4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1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0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3660-C2F2-4167-BDA2-AE043A9AC7A7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38200" y="47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.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2030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  <a:r>
              <a:rPr lang="en-US" altLang="en-IN" dirty="0"/>
              <a:t>                    </a:t>
            </a:r>
            <a:r>
              <a:rPr lang="en-IN" b="1" dirty="0"/>
              <a:t>DEPARTMENT OF </a:t>
            </a:r>
            <a:r>
              <a:rPr lang="en-US" altLang="en-IN" b="1" dirty="0"/>
              <a:t>INFORMATION TECHNOLOGY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altLang="en-IN" dirty="0"/>
              <a:t>  </a:t>
            </a:r>
            <a:r>
              <a:rPr lang="en-IN" dirty="0"/>
              <a:t>     </a:t>
            </a:r>
            <a:r>
              <a:rPr lang="en-IN" sz="3200" dirty="0">
                <a:latin typeface="Adobe Caslon Pro" panose="0205050205050A020403" charset="0"/>
                <a:cs typeface="Adobe Caslon Pro" panose="0205050205050A020403" charset="0"/>
              </a:rPr>
              <a:t>NOISE POLLUTION MONITORING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                       </a:t>
            </a: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name :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Proj_22478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8_Team_5</a:t>
            </a:r>
            <a:endParaRPr lang="en-IN" sz="2000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members :</a:t>
            </a:r>
            <a:endParaRPr lang="en-IN" sz="2000" b="1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Bell MT" panose="02020503060305020303" charset="0"/>
                <a:sym typeface="+mn-ea"/>
              </a:rPr>
              <a:t>	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Sai Aswin B.G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113321205043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Mohamed Al Faisal A.M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(1133212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05029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Vishnubala S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(113321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205057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Pavan B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(1133212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05034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endParaRPr lang="en-US" alt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Velammal Institute of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54" y="476427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076" y="1419914"/>
            <a:ext cx="108922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Noise Sensor (Microphone)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basic microphone or sound sensor that can detect sound levels in the environment.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Microcontroller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microcontroller, such as an </a:t>
            </a:r>
            <a:r>
              <a:rPr lang="en-US" sz="1600" b="0" i="0" dirty="0" err="1" smtClean="0">
                <a:solidFill>
                  <a:srgbClr val="374151"/>
                </a:solidFill>
                <a:effectLst/>
                <a:latin typeface="Söhne"/>
              </a:rPr>
              <a:t>Arduino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 or an ESP8266/ESP32, to interface with the sensor and handle data processing.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Power Supply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stable power supply, which can be provided using batteries or a USB power source.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Wi-Fi Module (Optional)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To enable the device to connect to the internet and transmit data, you can add a Wi-Fi module. Many ESP8266/ESP32 boards come with built-in Wi-Fi capabilities.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Data Storage (Optional)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simple SD card or EEPROM storage for logging data if you want to store historical noise level information on the device itself.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Enclosure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protective casing to shield the components from environmental factors.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Connectivity Cables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Necessary cables and connectors to connect the microphone and other components.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Programming Interface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means to program the microcontroller, such as a USB-to-serial adapter.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076" y="69043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latin typeface="Sohne"/>
              </a:rPr>
              <a:t>The Components that are required are:</a:t>
            </a:r>
          </a:p>
          <a:p>
            <a:endParaRPr lang="en-IN" sz="2400" b="1" dirty="0"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4383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06" y="190583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Sohno"/>
              </a:rPr>
              <a:t>T</a:t>
            </a:r>
            <a:r>
              <a:rPr lang="en-IN" b="1" dirty="0" smtClean="0">
                <a:latin typeface="Sohno"/>
              </a:rPr>
              <a:t>he Python script for noise monitoring:</a:t>
            </a:r>
            <a:endParaRPr lang="en-IN" b="1" dirty="0">
              <a:latin typeface="Sohn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1433" y="664235"/>
            <a:ext cx="537425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import </a:t>
            </a:r>
            <a:r>
              <a:rPr lang="en-IN" sz="1400" dirty="0" err="1" smtClean="0"/>
              <a:t>os</a:t>
            </a:r>
            <a:endParaRPr lang="en-IN" sz="1400" dirty="0" smtClean="0"/>
          </a:p>
          <a:p>
            <a:r>
              <a:rPr lang="en-IN" sz="1400" dirty="0" smtClean="0"/>
              <a:t>import time</a:t>
            </a:r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numpy</a:t>
            </a:r>
            <a:r>
              <a:rPr lang="en-IN" sz="1400" dirty="0" smtClean="0"/>
              <a:t> as </a:t>
            </a:r>
            <a:r>
              <a:rPr lang="en-IN" sz="1400" dirty="0" err="1" smtClean="0"/>
              <a:t>np</a:t>
            </a:r>
            <a:endParaRPr lang="en-IN" sz="1400" dirty="0" smtClean="0"/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pyaudio</a:t>
            </a:r>
            <a:endParaRPr lang="en-IN" sz="1400" dirty="0" smtClean="0"/>
          </a:p>
          <a:p>
            <a:r>
              <a:rPr lang="en-IN" sz="1400" dirty="0" smtClean="0"/>
              <a:t>import requests</a:t>
            </a:r>
          </a:p>
          <a:p>
            <a:endParaRPr lang="en-IN" sz="1400" dirty="0" smtClean="0"/>
          </a:p>
          <a:p>
            <a:r>
              <a:rPr lang="en-IN" sz="1400" b="1" dirty="0" smtClean="0"/>
              <a:t># Constants for your configuration</a:t>
            </a:r>
          </a:p>
          <a:p>
            <a:r>
              <a:rPr lang="en-IN" sz="1400" dirty="0" smtClean="0"/>
              <a:t>API_ENDPOINT = 'https://your-api-endpoint.com/noise-data'</a:t>
            </a:r>
          </a:p>
          <a:p>
            <a:r>
              <a:rPr lang="en-IN" sz="1400" dirty="0" smtClean="0"/>
              <a:t>SAMPLE_RATE = 44100  </a:t>
            </a:r>
            <a:r>
              <a:rPr lang="en-IN" sz="1400" b="1" dirty="0" smtClean="0"/>
              <a:t># Audio sample rate (Hz)</a:t>
            </a:r>
          </a:p>
          <a:p>
            <a:r>
              <a:rPr lang="en-IN" sz="1400" dirty="0" smtClean="0"/>
              <a:t>RECORD_SECONDS = 5  </a:t>
            </a:r>
            <a:r>
              <a:rPr lang="en-IN" sz="1400" b="1" dirty="0" smtClean="0"/>
              <a:t># Duration of each recording (seconds)</a:t>
            </a:r>
          </a:p>
          <a:p>
            <a:endParaRPr lang="en-IN" sz="1400" dirty="0" smtClean="0"/>
          </a:p>
          <a:p>
            <a:r>
              <a:rPr lang="en-IN" sz="1400" b="1" dirty="0" smtClean="0"/>
              <a:t># Initialize </a:t>
            </a:r>
            <a:r>
              <a:rPr lang="en-IN" sz="1400" b="1" dirty="0" err="1" smtClean="0"/>
              <a:t>PyAudio</a:t>
            </a:r>
            <a:endParaRPr lang="en-IN" sz="1400" b="1" dirty="0" smtClean="0"/>
          </a:p>
          <a:p>
            <a:r>
              <a:rPr lang="en-IN" sz="1400" dirty="0" smtClean="0"/>
              <a:t>p = </a:t>
            </a:r>
            <a:r>
              <a:rPr lang="en-IN" sz="1400" dirty="0" err="1" smtClean="0"/>
              <a:t>pyaudio.PyAudio</a:t>
            </a:r>
            <a:r>
              <a:rPr lang="en-IN" sz="1400" dirty="0" smtClean="0"/>
              <a:t>()</a:t>
            </a:r>
          </a:p>
          <a:p>
            <a:endParaRPr lang="en-IN" sz="1400" dirty="0" smtClean="0"/>
          </a:p>
          <a:p>
            <a:r>
              <a:rPr lang="en-IN" sz="1400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record_audio</a:t>
            </a:r>
            <a:r>
              <a:rPr lang="en-IN" sz="1400" dirty="0" smtClean="0"/>
              <a:t>():</a:t>
            </a:r>
          </a:p>
          <a:p>
            <a:r>
              <a:rPr lang="en-IN" sz="1400" dirty="0" smtClean="0"/>
              <a:t>    print("Recording audio...")</a:t>
            </a:r>
          </a:p>
          <a:p>
            <a:r>
              <a:rPr lang="en-IN" sz="1400" dirty="0" smtClean="0"/>
              <a:t>    stream = </a:t>
            </a:r>
            <a:r>
              <a:rPr lang="en-IN" sz="1400" dirty="0" err="1" smtClean="0"/>
              <a:t>p.open</a:t>
            </a:r>
            <a:r>
              <a:rPr lang="en-IN" sz="1400" dirty="0" smtClean="0"/>
              <a:t>(format=pyaudio.paInt16, channels=1, rate=SAMPLE_RATE, input=True, </a:t>
            </a:r>
            <a:r>
              <a:rPr lang="en-IN" sz="1400" dirty="0" err="1" smtClean="0"/>
              <a:t>frames_per_buffer</a:t>
            </a:r>
            <a:r>
              <a:rPr lang="en-IN" sz="1400" dirty="0" smtClean="0"/>
              <a:t>=1024)</a:t>
            </a:r>
          </a:p>
          <a:p>
            <a:r>
              <a:rPr lang="en-IN" sz="1400" dirty="0" smtClean="0"/>
              <a:t>    frames = []</a:t>
            </a:r>
          </a:p>
          <a:p>
            <a:r>
              <a:rPr lang="en-IN" sz="1400" dirty="0" smtClean="0"/>
              <a:t>    </a:t>
            </a:r>
          </a:p>
          <a:p>
            <a:r>
              <a:rPr lang="en-IN" sz="1400" dirty="0" smtClean="0"/>
              <a:t>    for _ in range(0, </a:t>
            </a:r>
            <a:r>
              <a:rPr lang="en-IN" sz="1400" dirty="0" err="1" smtClean="0"/>
              <a:t>int</a:t>
            </a:r>
            <a:r>
              <a:rPr lang="en-IN" sz="1400" dirty="0" smtClean="0"/>
              <a:t>(SAMPLE_RATE / 1024 * RECORD_SECONDS)):</a:t>
            </a:r>
          </a:p>
          <a:p>
            <a:r>
              <a:rPr lang="en-IN" sz="1400" dirty="0" smtClean="0"/>
              <a:t>        data = </a:t>
            </a:r>
            <a:r>
              <a:rPr lang="en-IN" sz="1400" dirty="0" err="1" smtClean="0"/>
              <a:t>stream.read</a:t>
            </a:r>
            <a:r>
              <a:rPr lang="en-IN" sz="1400" dirty="0" smtClean="0"/>
              <a:t>(1024)</a:t>
            </a:r>
          </a:p>
          <a:p>
            <a:r>
              <a:rPr lang="en-IN" sz="1400" dirty="0" smtClean="0"/>
              <a:t>        </a:t>
            </a:r>
            <a:r>
              <a:rPr lang="en-IN" sz="1400" dirty="0" err="1" smtClean="0"/>
              <a:t>frames.append</a:t>
            </a:r>
            <a:r>
              <a:rPr lang="en-IN" sz="1400" dirty="0" smtClean="0"/>
              <a:t>(data)</a:t>
            </a:r>
          </a:p>
          <a:p>
            <a:r>
              <a:rPr lang="en-IN" sz="1400" dirty="0" smtClean="0"/>
              <a:t>    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stream.stop_stream</a:t>
            </a:r>
            <a:r>
              <a:rPr lang="en-IN" sz="1400" dirty="0" smtClean="0"/>
              <a:t>()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stream.close</a:t>
            </a:r>
            <a:r>
              <a:rPr lang="en-IN" sz="1400" dirty="0" smtClean="0"/>
              <a:t>()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audio_data</a:t>
            </a:r>
            <a:r>
              <a:rPr lang="en-IN" sz="1400" dirty="0" smtClean="0"/>
              <a:t> = </a:t>
            </a:r>
            <a:r>
              <a:rPr lang="en-IN" sz="1400" dirty="0" err="1" smtClean="0"/>
              <a:t>b''.join</a:t>
            </a:r>
            <a:r>
              <a:rPr lang="en-IN" sz="1400" dirty="0" smtClean="0"/>
              <a:t>(frames)</a:t>
            </a:r>
          </a:p>
          <a:p>
            <a:r>
              <a:rPr lang="en-IN" sz="1400" dirty="0" smtClean="0"/>
              <a:t>    return </a:t>
            </a:r>
            <a:r>
              <a:rPr lang="en-IN" sz="1400" dirty="0" err="1" smtClean="0"/>
              <a:t>audio_data</a:t>
            </a:r>
            <a:endParaRPr lang="en-IN" sz="1400" dirty="0" smtClean="0"/>
          </a:p>
          <a:p>
            <a:endParaRPr lang="en-IN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296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395" y="470055"/>
            <a:ext cx="6096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dirty="0" err="1" smtClean="0"/>
              <a:t>def</a:t>
            </a:r>
            <a:r>
              <a:rPr lang="en-IN" sz="1500" dirty="0" smtClean="0"/>
              <a:t> main():</a:t>
            </a:r>
          </a:p>
          <a:p>
            <a:r>
              <a:rPr lang="en-IN" sz="1500" dirty="0" smtClean="0"/>
              <a:t>    while True:</a:t>
            </a:r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 = </a:t>
            </a:r>
            <a:r>
              <a:rPr lang="en-IN" sz="1500" dirty="0" err="1" smtClean="0"/>
              <a:t>record_audio</a:t>
            </a:r>
            <a:r>
              <a:rPr lang="en-IN" sz="1500" dirty="0" smtClean="0"/>
              <a:t>()</a:t>
            </a:r>
          </a:p>
          <a:p>
            <a:endParaRPr lang="en-IN" sz="1500" b="1" dirty="0" smtClean="0"/>
          </a:p>
          <a:p>
            <a:r>
              <a:rPr lang="en-IN" sz="1500" b="1" dirty="0" smtClean="0"/>
              <a:t>        # Calculate noise level (you can use a more complex algorithm)</a:t>
            </a:r>
          </a:p>
          <a:p>
            <a:r>
              <a:rPr lang="en-IN" sz="1500" b="1" dirty="0"/>
              <a:t> </a:t>
            </a:r>
            <a:r>
              <a:rPr lang="en-IN" sz="1500" b="1" dirty="0" smtClean="0"/>
              <a:t>     </a:t>
            </a:r>
            <a:r>
              <a:rPr lang="en-IN" sz="1500" dirty="0" smtClean="0"/>
              <a:t>  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 = </a:t>
            </a:r>
            <a:r>
              <a:rPr lang="en-IN" sz="1500" dirty="0" err="1" smtClean="0"/>
              <a:t>np.frombuffer</a:t>
            </a:r>
            <a:r>
              <a:rPr lang="en-IN" sz="1500" dirty="0" smtClean="0"/>
              <a:t>(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, </a:t>
            </a:r>
            <a:r>
              <a:rPr lang="en-IN" sz="1500" dirty="0" err="1" smtClean="0"/>
              <a:t>dtype</a:t>
            </a:r>
            <a:r>
              <a:rPr lang="en-IN" sz="1500" dirty="0" smtClean="0"/>
              <a:t>=np.int16).max()</a:t>
            </a:r>
          </a:p>
          <a:p>
            <a:r>
              <a:rPr lang="en-IN" sz="1500" dirty="0" smtClean="0"/>
              <a:t>        print(</a:t>
            </a:r>
            <a:r>
              <a:rPr lang="en-IN" sz="1500" dirty="0" err="1" smtClean="0"/>
              <a:t>f"Noise</a:t>
            </a:r>
            <a:r>
              <a:rPr lang="en-IN" sz="1500" dirty="0" smtClean="0"/>
              <a:t> level: {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} dB")</a:t>
            </a:r>
          </a:p>
          <a:p>
            <a:endParaRPr lang="en-IN" sz="1500" dirty="0" smtClean="0"/>
          </a:p>
          <a:p>
            <a:r>
              <a:rPr lang="en-IN" sz="1500" b="1" dirty="0" smtClean="0"/>
              <a:t>        # Send data to the server</a:t>
            </a:r>
          </a:p>
          <a:p>
            <a:r>
              <a:rPr lang="en-IN" sz="1500" dirty="0" smtClean="0"/>
              <a:t>        payload = {</a:t>
            </a:r>
          </a:p>
          <a:p>
            <a:r>
              <a:rPr lang="en-IN" sz="1500" dirty="0" smtClean="0"/>
              <a:t>            "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": </a:t>
            </a:r>
            <a:r>
              <a:rPr lang="en-IN" sz="1500" dirty="0" err="1" smtClean="0"/>
              <a:t>noise_level</a:t>
            </a:r>
            <a:endParaRPr lang="en-IN" sz="1500" dirty="0" smtClean="0"/>
          </a:p>
          <a:p>
            <a:r>
              <a:rPr lang="en-IN" sz="1500" dirty="0" smtClean="0"/>
              <a:t>        }</a:t>
            </a:r>
          </a:p>
          <a:p>
            <a:r>
              <a:rPr lang="en-IN" sz="1500" dirty="0" smtClean="0"/>
              <a:t>        try:</a:t>
            </a:r>
          </a:p>
          <a:p>
            <a:r>
              <a:rPr lang="en-IN" sz="1500" dirty="0" smtClean="0"/>
              <a:t>            response = </a:t>
            </a:r>
            <a:r>
              <a:rPr lang="en-IN" sz="1500" dirty="0" err="1" smtClean="0"/>
              <a:t>requests.post</a:t>
            </a:r>
            <a:r>
              <a:rPr lang="en-IN" sz="1500" dirty="0" smtClean="0"/>
              <a:t>(API_ENDPOINT, </a:t>
            </a:r>
            <a:r>
              <a:rPr lang="en-IN" sz="1500" dirty="0" err="1" smtClean="0"/>
              <a:t>json</a:t>
            </a:r>
            <a:r>
              <a:rPr lang="en-IN" sz="1500" dirty="0" smtClean="0"/>
              <a:t>=payload)</a:t>
            </a:r>
          </a:p>
          <a:p>
            <a:r>
              <a:rPr lang="en-IN" sz="1500" dirty="0" smtClean="0"/>
              <a:t>            if 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 == 200:</a:t>
            </a:r>
          </a:p>
          <a:p>
            <a:r>
              <a:rPr lang="en-IN" sz="1500" dirty="0" smtClean="0"/>
              <a:t>                print("Data sent successfully.")</a:t>
            </a:r>
          </a:p>
          <a:p>
            <a:r>
              <a:rPr lang="en-IN" sz="1500" dirty="0" smtClean="0"/>
              <a:t>            else:</a:t>
            </a:r>
          </a:p>
          <a:p>
            <a:r>
              <a:rPr lang="en-IN" sz="1500" dirty="0" smtClean="0"/>
              <a:t>    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data. Status code: {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}")</a:t>
            </a:r>
          </a:p>
          <a:p>
            <a:r>
              <a:rPr lang="en-IN" sz="1500" dirty="0" smtClean="0"/>
              <a:t>        except Exception as e:</a:t>
            </a:r>
          </a:p>
          <a:p>
            <a:r>
              <a:rPr lang="en-IN" sz="1500" dirty="0" smtClean="0"/>
              <a:t>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data: {</a:t>
            </a:r>
            <a:r>
              <a:rPr lang="en-IN" sz="1500" dirty="0" err="1" smtClean="0"/>
              <a:t>str</a:t>
            </a:r>
            <a:r>
              <a:rPr lang="en-IN" sz="1500" dirty="0" smtClean="0"/>
              <a:t>(e)}")</a:t>
            </a:r>
          </a:p>
          <a:p>
            <a:endParaRPr lang="en-IN" sz="1500" dirty="0" smtClean="0"/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time.sleep</a:t>
            </a:r>
            <a:r>
              <a:rPr lang="en-IN" sz="1500" dirty="0" smtClean="0"/>
              <a:t>(60)  # Wait for 1 minute before taking the next reading</a:t>
            </a:r>
          </a:p>
          <a:p>
            <a:endParaRPr lang="en-IN" sz="1500" dirty="0" smtClean="0"/>
          </a:p>
          <a:p>
            <a:r>
              <a:rPr lang="en-IN" sz="1500" dirty="0" smtClean="0"/>
              <a:t>if __name__ == '__main__':</a:t>
            </a:r>
          </a:p>
          <a:p>
            <a:r>
              <a:rPr lang="en-IN" sz="1500" dirty="0" smtClean="0"/>
              <a:t>    main()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48070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399" y="1879453"/>
            <a:ext cx="9939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In conclusion, an </a:t>
            </a:r>
            <a:r>
              <a:rPr lang="en-US" sz="2000" b="0" i="0" dirty="0" err="1" smtClean="0">
                <a:solidFill>
                  <a:srgbClr val="374151"/>
                </a:solidFill>
                <a:effectLst/>
                <a:latin typeface="Söhne"/>
              </a:rPr>
              <a:t>IoT</a:t>
            </a:r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 device for noise pollution monitoring is a valuable tool in addressing the growing concern of noise pollution in urban and industrial environments. Such devices can provide real-time data, enabling informed decisions for mitigating the effects of noise pollution.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627399" y="872071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Sohne"/>
              </a:rPr>
              <a:t>CONCLUSION :</a:t>
            </a:r>
            <a:endParaRPr lang="en-IN" sz="2800" b="1" dirty="0"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35545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506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Adobe Caslon Pro</vt:lpstr>
      <vt:lpstr>Algerian</vt:lpstr>
      <vt:lpstr>Arial</vt:lpstr>
      <vt:lpstr>Bell MT</vt:lpstr>
      <vt:lpstr>Calibri</vt:lpstr>
      <vt:lpstr>Calibri Light</vt:lpstr>
      <vt:lpstr>Sohne</vt:lpstr>
      <vt:lpstr>Söhne</vt:lpstr>
      <vt:lpstr>Sohno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2023-10-16T06:02:06Z</dcterms:created>
  <dcterms:modified xsi:type="dcterms:W3CDTF">2023-10-16T07:10:18Z</dcterms:modified>
</cp:coreProperties>
</file>