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2" r:id="rId3"/>
    <p:sldId id="263" r:id="rId4"/>
    <p:sldId id="267" r:id="rId5"/>
    <p:sldId id="268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altLang="en-US" dirty="0"/>
              <a:t>        </a:t>
            </a:r>
            <a:r>
              <a:rPr lang="en-IN" dirty="0"/>
              <a:t>     </a:t>
            </a:r>
            <a:r>
              <a:rPr lang="en-IN" sz="3200" dirty="0">
                <a:latin typeface="Calibri Light" panose="020F0302020204030204" charset="0"/>
                <a:cs typeface="Calibri Light" panose="020F0302020204030204" charset="0"/>
              </a:rPr>
              <a:t>NOISE POLLUTION MONITORING</a:t>
            </a:r>
            <a:r>
              <a:rPr lang="en-IN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  <a:endParaRPr lang="en-IN" sz="4000" dirty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pitchFamily="18" charset="0"/>
                <a:sym typeface="+mn-ea"/>
              </a:rPr>
              <a:t>Team name : 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Proj_22478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8_Team_5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pitchFamily="18" charset="0"/>
                <a:sym typeface="+mn-ea"/>
              </a:rPr>
              <a:t>Team members :</a:t>
            </a:r>
            <a:endParaRPr lang="en-IN" sz="2000" b="1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pitchFamily="18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Sai Aswin B.G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113321205043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Mohamed Al Faisal A.M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(1133212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05029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Vishnubala S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205057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Pavan B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(1133212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05034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4" name="Picture 3" descr="Velammal Institute of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41020" y="277495"/>
            <a:ext cx="10986135" cy="1049655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1010" y="1493520"/>
            <a:ext cx="10762615" cy="5140960"/>
          </a:xfrm>
        </p:spPr>
        <p:txBody>
          <a:bodyPr>
            <a:normAutofit/>
          </a:bodyPr>
          <a:lstStyle/>
          <a:p>
            <a:pPr algn="just"/>
            <a:r>
              <a:rPr lang="en-IN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Noise pollution is a growing concern in urban environments, impacting public health and overall quality of life. This abstract presents a Noise Pollution Monitoring System (NPMS) designed to address this issue. The NPMS utilizes an array of acoustic sensors strategically placed across the city to continuously collect environmental sound data. </a:t>
            </a:r>
            <a:endParaRPr lang="en-IN" kern="1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39695" y="4006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REQUIRED: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48800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TECHNOLOGIES: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can use HTML, CSS, and JavaScript for creating a web-based dashboard or user interface. Frameworks like React, Angular, or Vue.js can simplify the development process.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might need a server to handle data processing, user authentication, and other backend functionalities. You can use Node.js, Python, Ruby, or any other server-side technology.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databases (e.g., MySQL, PostgreSQL, MongoDB) to store and retrieve data.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APIs to connect the front-end and back-end. RESTful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APIs are common choices.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"/>
          <p:cNvSpPr/>
          <p:nvPr/>
        </p:nvSpPr>
        <p:spPr>
          <a:xfrm>
            <a:off x="627380" y="1879600"/>
            <a:ext cx="1104963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an </a:t>
            </a:r>
            <a:r>
              <a:rPr lang="en-US" sz="2800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60114" y="934301"/>
            <a:ext cx="27870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2800" b="1" dirty="0" smtClean="0">
                <a:latin typeface="Sohne"/>
              </a:rPr>
              <a:t>:</a:t>
            </a:r>
            <a:endParaRPr lang="en-IN" sz="2800" b="1" dirty="0">
              <a:latin typeface="Soh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1655</Words>
  <Application>WPS Presentation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Bell MT</vt:lpstr>
      <vt:lpstr>Arial 2</vt:lpstr>
      <vt:lpstr>Times New Roman</vt:lpstr>
      <vt:lpstr>Malgun Gothic</vt:lpstr>
      <vt:lpstr>Söhne</vt:lpstr>
      <vt:lpstr>Segoe Print</vt:lpstr>
      <vt:lpstr>Microsoft YaHei</vt:lpstr>
      <vt:lpstr>Arial Unicode MS</vt:lpstr>
      <vt:lpstr>Calibri Light</vt:lpstr>
      <vt:lpstr>Calibri</vt:lpstr>
      <vt:lpstr>Algerian</vt:lpstr>
      <vt:lpstr>Sohne</vt:lpstr>
      <vt:lpstr>Bahnschrift SemiCondensed</vt:lpstr>
      <vt:lpstr>Office Theme</vt:lpstr>
      <vt:lpstr>PowerPoint 演示文稿</vt:lpstr>
      <vt:lpstr>PROJECT </vt:lpstr>
      <vt:lpstr>PLATFORM REQUIRED:</vt:lpstr>
      <vt:lpstr>WEB DEVELOPMENT TECHNOLOGIES: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premk</cp:lastModifiedBy>
  <cp:revision>8</cp:revision>
  <dcterms:created xsi:type="dcterms:W3CDTF">2023-09-29T07:14:00Z</dcterms:created>
  <dcterms:modified xsi:type="dcterms:W3CDTF">2023-10-25T03:59:30Z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612FBAAC3EBA4A08874CBAFE5A068496_13</vt:lpwstr>
  </property>
  <property fmtid="{D5CDD505-2E9C-101B-9397-08002B2CF9AE}" pid="3" name="KSOProductBuildVer">
    <vt:lpwstr>1033-12.2.0.13266</vt:lpwstr>
  </property>
</Properties>
</file>