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29" r:id="rId8"/>
    <p:sldId id="302" r:id="rId9"/>
    <p:sldId id="339" r:id="rId10"/>
    <p:sldId id="340"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66" d="100"/>
          <a:sy n="66" d="100"/>
        </p:scale>
        <p:origin x="1234" y="41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7/24/2024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7/24/2024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7/24/2024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77069" y="1548882"/>
            <a:ext cx="5834522" cy="1245119"/>
          </a:xfrm>
        </p:spPr>
        <p:txBody>
          <a:bodyPr>
            <a:normAutofit/>
          </a:bodyPr>
          <a:lstStyle/>
          <a:p>
            <a:r>
              <a:rPr lang="en-US" sz="3200" dirty="0"/>
              <a:t>Analysis of Cryptocurrency Growth in the Last Five Years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Text Placeholder 4">
            <a:extLst>
              <a:ext uri="{FF2B5EF4-FFF2-40B4-BE49-F238E27FC236}">
                <a16:creationId xmlns:a16="http://schemas.microsoft.com/office/drawing/2014/main" id="{D47ED9B9-92ED-0C47-BF03-23E07D9C5876}"/>
              </a:ext>
            </a:extLst>
          </p:cNvPr>
          <p:cNvSpPr>
            <a:spLocks noGrp="1"/>
          </p:cNvSpPr>
          <p:nvPr>
            <p:ph type="body" sz="quarter" idx="11"/>
          </p:nvPr>
        </p:nvSpPr>
        <p:spPr/>
        <p:txBody>
          <a:bodyPr/>
          <a:lstStyle/>
          <a:p>
            <a:r>
              <a:rPr lang="en-US" dirty="0"/>
              <a:t>-VISHNU BANDAVATH</a:t>
            </a:r>
            <a:endParaRPr lang="en-IN" dirty="0"/>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pPr>
              <a:lnSpc>
                <a:spcPct val="150000"/>
              </a:lnSpc>
            </a:pPr>
            <a:r>
              <a:rPr lang="en-US" sz="2800" dirty="0"/>
              <a:t>The cryptocurrency market has experienced significant growth, volatility, and transformation over the past five years. Analyzing these changes is crucial for investors, analysts, and researchers to understand market trends, identify potential investment opportunities, and assess risks. This project aims to leverage Power BI to analyze and visualize the trends and patterns in the cryptocurrency market from last 5 years.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400" y="373225"/>
            <a:ext cx="7789119" cy="1027312"/>
          </a:xfrm>
        </p:spPr>
        <p:txBody>
          <a:bodyPr>
            <a:normAutofit fontScale="90000"/>
          </a:bodyPr>
          <a:lstStyle/>
          <a:p>
            <a:r>
              <a:rPr lang="en-GB" dirty="0"/>
              <a:t>Project Description:</a:t>
            </a:r>
            <a:br>
              <a:rPr lang="en-GB" dirty="0"/>
            </a:br>
            <a:br>
              <a:rPr lang="en-GB" dirty="0"/>
            </a:br>
            <a:r>
              <a:rPr lang="en-GB" dirty="0"/>
              <a:t>	</a:t>
            </a:r>
            <a:br>
              <a:rPr lang="en-US" sz="1800" b="0" dirty="0"/>
            </a:br>
            <a:endParaRPr lang="en-IN" sz="18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Rectangle 3">
            <a:extLst>
              <a:ext uri="{FF2B5EF4-FFF2-40B4-BE49-F238E27FC236}">
                <a16:creationId xmlns:a16="http://schemas.microsoft.com/office/drawing/2014/main" id="{1FFEDA94-3522-7138-8E63-FD250316A173}"/>
              </a:ext>
            </a:extLst>
          </p:cNvPr>
          <p:cNvSpPr>
            <a:spLocks noChangeArrowheads="1"/>
          </p:cNvSpPr>
          <p:nvPr/>
        </p:nvSpPr>
        <p:spPr bwMode="auto">
          <a:xfrm>
            <a:off x="937548" y="2103135"/>
            <a:ext cx="993107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description should provide a comprehensive overview of the cryptocurrency market's growth, key influencing factors, and the implications for various stakeholders.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It can serve as a roadmap for conducting a detailed analysis and producing meaningful insights.</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dirty="0">
                <a:latin typeface="Arial" panose="020B0604020202020204" pitchFamily="34" charset="0"/>
                <a:cs typeface="Arial" panose="020B0604020202020204" pitchFamily="34" charset="0"/>
              </a:rPr>
              <a:t>The project aims to analyze the cryptocurrency market from 2019 to 2024 using Power BI.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b="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0" dirty="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 </a:t>
            </a:r>
            <a:r>
              <a:rPr lang="en-US" sz="1800" b="0" dirty="0">
                <a:latin typeface="Arial" panose="020B0604020202020204" pitchFamily="34" charset="0"/>
                <a:cs typeface="Arial" panose="020B0604020202020204" pitchFamily="34" charset="0"/>
              </a:rPr>
              <a:t>will collect and visualize historical data on major cryptocurrencies, assess trends, volatility, and correlations, and evaluate the impact of significant events. Predictive models will be developed to forecast future trends, providing valuable insights for investors and analysts.</a:t>
            </a:r>
            <a:br>
              <a:rPr lang="en-US" sz="1800" b="0" dirty="0">
                <a:latin typeface="Arial" panose="020B0604020202020204" pitchFamily="34" charset="0"/>
                <a:cs typeface="Arial" panose="020B0604020202020204" pitchFamily="34" charset="0"/>
              </a:rPr>
            </a:br>
            <a:br>
              <a:rPr lang="en-US" sz="1800" b="0" dirty="0">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92500"/>
          </a:bodyPr>
          <a:lstStyle/>
          <a:p>
            <a:pPr algn="just">
              <a:lnSpc>
                <a:spcPct val="150000"/>
              </a:lnSpc>
            </a:pPr>
            <a:r>
              <a:rPr lang="en-US" sz="1800" dirty="0"/>
              <a:t>The end users of this cryptocurrency market analysis project using Power BI include.</a:t>
            </a:r>
          </a:p>
          <a:p>
            <a:pPr algn="just">
              <a:lnSpc>
                <a:spcPct val="150000"/>
              </a:lnSpc>
            </a:pPr>
            <a:r>
              <a:rPr lang="en-US" sz="1800" dirty="0"/>
              <a:t>Investors: Seeking insights to make informed investment decisions.</a:t>
            </a:r>
          </a:p>
          <a:p>
            <a:pPr algn="just">
              <a:lnSpc>
                <a:spcPct val="150000"/>
              </a:lnSpc>
            </a:pPr>
            <a:r>
              <a:rPr lang="en-US" sz="1800" dirty="0"/>
              <a:t>Financial Analysts: Analyzing market trends and volatility for reports.</a:t>
            </a:r>
          </a:p>
          <a:p>
            <a:pPr algn="just">
              <a:lnSpc>
                <a:spcPct val="150000"/>
              </a:lnSpc>
            </a:pPr>
            <a:r>
              <a:rPr lang="en-US" sz="1800" dirty="0"/>
              <a:t>Researchers: Studying market behavior and correlations.</a:t>
            </a:r>
          </a:p>
          <a:p>
            <a:pPr algn="just">
              <a:lnSpc>
                <a:spcPct val="150000"/>
              </a:lnSpc>
            </a:pPr>
            <a:r>
              <a:rPr lang="en-US" sz="1800" dirty="0"/>
              <a:t>Regulators: Understanding the impact of events and trends on the market.</a:t>
            </a:r>
          </a:p>
          <a:p>
            <a:pPr algn="just">
              <a:lnSpc>
                <a:spcPct val="150000"/>
              </a:lnSpc>
            </a:pPr>
            <a:r>
              <a:rPr lang="en-US" sz="1800" dirty="0"/>
              <a:t>Cryptocurrency Enthusiasts: Gaining a deeper understanding of market dynamics.</a:t>
            </a:r>
            <a:endParaRPr lang="en-IN" sz="18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US" dirty="0"/>
              <a:t>The technologies used in this project are:</a:t>
            </a:r>
          </a:p>
          <a:p>
            <a:pPr lvl="1">
              <a:lnSpc>
                <a:spcPct val="150000"/>
              </a:lnSpc>
            </a:pPr>
            <a:r>
              <a:rPr lang="en-US" dirty="0"/>
              <a:t>Power BI: For data visualization and dashboard creation.</a:t>
            </a:r>
          </a:p>
          <a:p>
            <a:pPr lvl="1">
              <a:lnSpc>
                <a:spcPct val="150000"/>
              </a:lnSpc>
            </a:pPr>
            <a:r>
              <a:rPr lang="en-US" dirty="0"/>
              <a:t>Python: For data preprocessing and statistical analysis.</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3646025"/>
            <a:ext cx="10966530" cy="106487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u="sng" dirty="0">
                <a:solidFill>
                  <a:srgbClr val="0070C0"/>
                </a:solidFill>
              </a:rPr>
              <a:t>https://github.com/Vishnubandavath/Analysis-of-Cryptocurrency-dashboard-by-power-BI</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3646025"/>
            <a:ext cx="10966530" cy="106487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7C31DF6C-7B61-2C0C-2F50-7001B79DBE1A}"/>
              </a:ext>
            </a:extLst>
          </p:cNvPr>
          <p:cNvPicPr>
            <a:picLocks noChangeAspect="1"/>
          </p:cNvPicPr>
          <p:nvPr/>
        </p:nvPicPr>
        <p:blipFill>
          <a:blip r:embed="rId3"/>
          <a:stretch>
            <a:fillRect/>
          </a:stretch>
        </p:blipFill>
        <p:spPr>
          <a:xfrm>
            <a:off x="0" y="11754"/>
            <a:ext cx="12192000" cy="6834492"/>
          </a:xfrm>
          <a:prstGeom prst="rect">
            <a:avLst/>
          </a:prstGeom>
        </p:spPr>
      </p:pic>
    </p:spTree>
    <p:extLst>
      <p:ext uri="{BB962C8B-B14F-4D97-AF65-F5344CB8AC3E}">
        <p14:creationId xmlns:p14="http://schemas.microsoft.com/office/powerpoint/2010/main" val="217390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579</TotalTime>
  <Words>311</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Analysis of Cryptocurrency Growth in the Last Five Years</vt:lpstr>
      <vt:lpstr>PROBLEM  STATEMENT</vt:lpstr>
      <vt:lpstr>Project Description:    </vt:lpstr>
      <vt:lpstr>WHO ARE THE END USERS?</vt:lpstr>
      <vt:lpstr>Technology Used</vt:lpstr>
      <vt:lpstr>RESULTS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SATHISH DHUDA</cp:lastModifiedBy>
  <cp:revision>75</cp:revision>
  <dcterms:created xsi:type="dcterms:W3CDTF">2021-07-11T13:13:15Z</dcterms:created>
  <dcterms:modified xsi:type="dcterms:W3CDTF">2024-07-24T11:26:34Z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