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8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-300" y="-78"/>
      </p:cViewPr>
      <p:guideLst>
        <p:guide orient="horz" pos="1968"/>
        <p:guide orient="horz" pos="3912"/>
        <p:guide orient="horz" pos="1656"/>
        <p:guide pos="408"/>
        <p:guide pos="7272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7/11/2024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=""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=""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=""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=""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=""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=""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=""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=""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7/11/2024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=""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=""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 -- Vishnu </a:t>
            </a:r>
            <a:r>
              <a:rPr lang="en-US" b="0" dirty="0" err="1" smtClean="0">
                <a:solidFill>
                  <a:schemeClr val="tx1"/>
                </a:solidFill>
              </a:rPr>
              <a:t>Bandavath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2767263"/>
            <a:ext cx="9420726" cy="170848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Car Market Trends Analysis with Car </a:t>
            </a:r>
            <a:r>
              <a:rPr lang="en-US" sz="3200" b="1" dirty="0" err="1" smtClean="0"/>
              <a:t>Dekho</a:t>
            </a:r>
            <a:r>
              <a:rPr lang="en-US" sz="3200" b="1" dirty="0" smtClean="0"/>
              <a:t> Data</a:t>
            </a:r>
            <a:br>
              <a:rPr lang="en-US" sz="3200" b="1" dirty="0" smtClean="0"/>
            </a:br>
            <a:endParaRPr lang="en-IN" sz="32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 smtClean="0"/>
              <a:t>Objective</a:t>
            </a:r>
          </a:p>
          <a:p>
            <a:r>
              <a:rPr lang="en-US" sz="2800" dirty="0" smtClean="0"/>
              <a:t>The primary objective of this analysis is to leverage the dataset from Car </a:t>
            </a:r>
            <a:r>
              <a:rPr lang="en-US" sz="2800" dirty="0" err="1" smtClean="0"/>
              <a:t>Dekho</a:t>
            </a:r>
            <a:r>
              <a:rPr lang="en-US" sz="2800" dirty="0" smtClean="0"/>
              <a:t> to identify trends, patterns, and insights in the car market. This analysis aims to support decision-making for stakeholders such as car manufacturers, dealerships, and potential buyers by providing a comprehensive understanding of the market dynamics.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00789"/>
            <a:ext cx="9361906" cy="628048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Project Description:</a:t>
            </a:r>
            <a:br>
              <a:rPr lang="en-GB" dirty="0" smtClean="0"/>
            </a:br>
            <a:r>
              <a:rPr lang="en-US" sz="2200" b="0" dirty="0" smtClean="0"/>
              <a:t>The Car </a:t>
            </a:r>
            <a:r>
              <a:rPr lang="en-US" sz="2200" b="0" dirty="0" err="1" smtClean="0"/>
              <a:t>Dekho</a:t>
            </a:r>
            <a:r>
              <a:rPr lang="en-US" sz="2200" b="0" dirty="0" smtClean="0"/>
              <a:t> dataset typically includes various features related to car listings such as:</a:t>
            </a:r>
            <a:br>
              <a:rPr lang="en-US" sz="2200" b="0" dirty="0" smtClean="0"/>
            </a:br>
            <a:r>
              <a:rPr lang="en-US" sz="2200" b="0" dirty="0" smtClean="0"/>
              <a:t/>
            </a:r>
            <a:br>
              <a:rPr lang="en-US" sz="2200" b="0" dirty="0" smtClean="0"/>
            </a:br>
            <a:r>
              <a:rPr lang="en-US" sz="2200" b="0" dirty="0" smtClean="0"/>
              <a:t>Car Name: Name of the car model</a:t>
            </a:r>
            <a:br>
              <a:rPr lang="en-US" sz="2200" b="0" dirty="0" smtClean="0"/>
            </a:br>
            <a:r>
              <a:rPr lang="en-US" sz="2200" b="0" dirty="0" smtClean="0"/>
              <a:t>Brand: Brand or manufacturer of the car</a:t>
            </a:r>
            <a:br>
              <a:rPr lang="en-US" sz="2200" b="0" dirty="0" smtClean="0"/>
            </a:br>
            <a:r>
              <a:rPr lang="en-US" sz="2200" b="0" dirty="0" smtClean="0"/>
              <a:t>Year: Year of manufacture</a:t>
            </a:r>
            <a:br>
              <a:rPr lang="en-US" sz="2200" b="0" dirty="0" smtClean="0"/>
            </a:br>
            <a:r>
              <a:rPr lang="en-US" sz="2200" b="0" dirty="0" smtClean="0"/>
              <a:t>Selling Price: Price at which the car is being sold</a:t>
            </a:r>
            <a:br>
              <a:rPr lang="en-US" sz="2200" b="0" dirty="0" smtClean="0"/>
            </a:br>
            <a:r>
              <a:rPr lang="en-US" sz="2200" b="0" dirty="0" smtClean="0"/>
              <a:t>Present Price: Current ex-showroom price of the car</a:t>
            </a:r>
            <a:br>
              <a:rPr lang="en-US" sz="2200" b="0" dirty="0" smtClean="0"/>
            </a:br>
            <a:r>
              <a:rPr lang="en-US" sz="2200" b="0" dirty="0" err="1" smtClean="0"/>
              <a:t>Kms</a:t>
            </a:r>
            <a:r>
              <a:rPr lang="en-US" sz="2200" b="0" dirty="0" smtClean="0"/>
              <a:t> Driven: Number of kilometers the car has been driven</a:t>
            </a:r>
            <a:br>
              <a:rPr lang="en-US" sz="2200" b="0" dirty="0" smtClean="0"/>
            </a:br>
            <a:r>
              <a:rPr lang="en-US" sz="2200" b="0" dirty="0" smtClean="0"/>
              <a:t>Fuel Type: Type of fuel used by the car (Petrol, Diesel, CNG, etc.)</a:t>
            </a:r>
            <a:br>
              <a:rPr lang="en-US" sz="2200" b="0" dirty="0" smtClean="0"/>
            </a:br>
            <a:r>
              <a:rPr lang="en-US" sz="2200" b="0" dirty="0" smtClean="0"/>
              <a:t>Seller Type: Whether the seller is a dealer or an individual</a:t>
            </a:r>
            <a:br>
              <a:rPr lang="en-US" sz="2200" b="0" dirty="0" smtClean="0"/>
            </a:br>
            <a:r>
              <a:rPr lang="en-US" sz="2200" b="0" dirty="0" smtClean="0"/>
              <a:t>Transmission: Type of transmission (Manual or Automatic)</a:t>
            </a:r>
            <a:br>
              <a:rPr lang="en-US" sz="2200" b="0" dirty="0" smtClean="0"/>
            </a:br>
            <a:r>
              <a:rPr lang="en-US" sz="2200" b="0" dirty="0" smtClean="0"/>
              <a:t>Owner: Number of previous owners</a:t>
            </a:r>
            <a:br>
              <a:rPr lang="en-US" sz="2200" b="0" dirty="0" smtClean="0"/>
            </a:br>
            <a:r>
              <a:rPr lang="en-US" sz="2200" b="0" dirty="0" smtClean="0"/>
              <a:t>Mileage: Fuel efficiency of the car</a:t>
            </a:r>
            <a:br>
              <a:rPr lang="en-US" sz="2200" b="0" dirty="0" smtClean="0"/>
            </a:br>
            <a:r>
              <a:rPr lang="en-US" sz="2200" b="0" dirty="0" smtClean="0"/>
              <a:t>Engine: Engine capacity</a:t>
            </a:r>
            <a:br>
              <a:rPr lang="en-US" sz="2200" b="0" dirty="0" smtClean="0"/>
            </a:br>
            <a:r>
              <a:rPr lang="en-US" sz="2200" b="0" dirty="0" smtClean="0"/>
              <a:t>Power: Power output of the car</a:t>
            </a:r>
            <a:br>
              <a:rPr lang="en-US" sz="2200" b="0" dirty="0" smtClean="0"/>
            </a:br>
            <a:r>
              <a:rPr lang="en-US" sz="2200" b="0" dirty="0" smtClean="0"/>
              <a:t>Seats: Number of seats in the car</a:t>
            </a:r>
            <a:br>
              <a:rPr lang="en-US" sz="2200" b="0" dirty="0" smtClean="0"/>
            </a:br>
            <a:endParaRPr lang="en-IN" sz="2200" b="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588168"/>
            <a:ext cx="7904481" cy="40305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Car Manufacturers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Car Dealerships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Potential Car Buyers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Financial Institutions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Insurance Companies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Government Bodies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Market Analysts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End Users in Car Market Trends Analysis Project:</a:t>
            </a:r>
            <a:br>
              <a:rPr lang="en-US" sz="3200" dirty="0" smtClean="0"/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5821" y="1323474"/>
            <a:ext cx="9829799" cy="535253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r>
              <a:rPr lang="en-US" dirty="0" smtClean="0"/>
              <a:t>: Interactive data analysis and visualization.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Python</a:t>
            </a:r>
            <a:r>
              <a:rPr lang="en-US" dirty="0" smtClean="0"/>
              <a:t>: For data analysis, visualization, and modeling.</a:t>
            </a:r>
          </a:p>
          <a:p>
            <a:pPr>
              <a:buNone/>
            </a:pPr>
            <a:r>
              <a:rPr lang="en-US" b="1" dirty="0" smtClean="0"/>
              <a:t>Data Analysis Libraries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Pandas</a:t>
            </a:r>
            <a:r>
              <a:rPr lang="en-US" dirty="0" smtClean="0"/>
              <a:t>: Data manipulation and analysis.</a:t>
            </a:r>
          </a:p>
          <a:p>
            <a:r>
              <a:rPr lang="en-US" b="1" dirty="0" err="1" smtClean="0"/>
              <a:t>NumPy</a:t>
            </a:r>
            <a:r>
              <a:rPr lang="en-US" dirty="0" smtClean="0"/>
              <a:t>: Numerical computing.</a:t>
            </a:r>
          </a:p>
          <a:p>
            <a:r>
              <a:rPr lang="en-US" b="1" dirty="0" err="1" smtClean="0"/>
              <a:t>Matplotlib</a:t>
            </a:r>
            <a:r>
              <a:rPr lang="en-US" dirty="0" smtClean="0"/>
              <a:t>: Data visualization.</a:t>
            </a:r>
          </a:p>
          <a:p>
            <a:r>
              <a:rPr lang="en-US" b="1" dirty="0" err="1" smtClean="0"/>
              <a:t>Seaborn</a:t>
            </a:r>
            <a:r>
              <a:rPr lang="en-US" dirty="0" smtClean="0"/>
              <a:t>: Statistical data visualization.</a:t>
            </a:r>
          </a:p>
          <a:p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  <a:r>
              <a:rPr lang="en-US" dirty="0" smtClean="0"/>
              <a:t>: Machine learning and predictive modeling.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6065254" cy="847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Technology Used: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80475"/>
            <a:ext cx="2981643" cy="782051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acer\OneDrive\Pictures\Screenshots\Screenshot 2024-07-11 1543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390" y="914400"/>
            <a:ext cx="9336506" cy="5618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 smtClean="0"/>
              <a:t>OUTPUT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76" name="Picture 4" descr="C:\Users\acer\OneDrive\Pictures\Screenshots\Screenshot 2024-07-11 1543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769" y="1311442"/>
            <a:ext cx="4860758" cy="4632158"/>
          </a:xfrm>
          <a:prstGeom prst="rect">
            <a:avLst/>
          </a:prstGeom>
          <a:noFill/>
        </p:spPr>
      </p:pic>
      <p:pic>
        <p:nvPicPr>
          <p:cNvPr id="3077" name="Picture 5" descr="C:\Users\acer\OneDrive\Pictures\Screenshots\Screenshot 2024-07-11 15433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3422" y="947738"/>
            <a:ext cx="5378116" cy="5477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 smtClean="0"/>
              <a:t>OUTPUT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V="1">
            <a:off x="-45719" y="-288758"/>
            <a:ext cx="45719" cy="4812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C:\Users\acer\OneDrive\Pictures\Screenshots\Screenshot 2024-07-11 1543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8958" y="1076325"/>
            <a:ext cx="6440655" cy="519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32546"/>
            <a:ext cx="8471368" cy="285148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=""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=""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=""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V="1">
            <a:off x="-45720" y="68579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926</TotalTime>
  <Words>167</Words>
  <Application>Microsoft Office PowerPoint</Application>
  <PresentationFormat>Custom</PresentationFormat>
  <Paragraphs>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Car Market Trends Analysis with Car Dekho Data </vt:lpstr>
      <vt:lpstr>PROBLEM  STATEMENT</vt:lpstr>
      <vt:lpstr>Project Description: The Car Dekho dataset typically includes various features related to car listings such as:  Car Name: Name of the car model Brand: Brand or manufacturer of the car Year: Year of manufacture Selling Price: Price at which the car is being sold Present Price: Current ex-showroom price of the car Kms Driven: Number of kilometers the car has been driven Fuel Type: Type of fuel used by the car (Petrol, Diesel, CNG, etc.) Seller Type: Whether the seller is a dealer or an individual Transmission: Type of transmission (Manual or Automatic) Owner: Number of previous owners Mileage: Fuel efficiency of the car Engine: Engine capacity Power: Power output of the car Seats: Number of seats in the car </vt:lpstr>
      <vt:lpstr>End Users in Car Market Trends Analysis Project: </vt:lpstr>
      <vt:lpstr>     Technology Used:</vt:lpstr>
      <vt:lpstr>RESULTS </vt:lpstr>
      <vt:lpstr>OUTPUT</vt:lpstr>
      <vt:lpstr>OUTPUT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acer</cp:lastModifiedBy>
  <cp:revision>91</cp:revision>
  <dcterms:created xsi:type="dcterms:W3CDTF">2021-07-11T13:13:15Z</dcterms:created>
  <dcterms:modified xsi:type="dcterms:W3CDTF">2024-07-11T10:20:33Z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