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74"/>
        <p:guide pos="21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MyData\Desktop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i="1" u="dbl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Employee performance analysis</a:t>
            </a:r>
            <a:endParaRPr i="1" u="dbl">
              <a:solidFill>
                <a:srgbClr val="FF0000"/>
              </a:solidFill>
              <a:uFill>
                <a:solidFill>
                  <a:schemeClr val="tx1"/>
                </a:solidFill>
              </a:uFill>
            </a:endParaRPr>
          </a:p>
        </c:rich>
      </c:tx>
      <c:layout>
        <c:manualLayout>
          <c:xMode val="edge"/>
          <c:yMode val="edge"/>
          <c:x val="0.201734432755189"/>
          <c:y val="0.03954937679769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[employee_data.csv]Sheet2!$A$1:$A$16</c:f>
              <c:numCache>
                <c:formatCode>General</c:formatCode>
                <c:ptCount val="16"/>
                <c:pt idx="0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[employee_data.csv]Sheet2!$B$1:$B$16</c:f>
              <c:numCache>
                <c:formatCode>General</c:formatCode>
                <c:ptCount val="16"/>
                <c:pt idx="0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37</c:v>
                </c:pt>
                <c:pt idx="5">
                  <c:v>45</c:v>
                </c:pt>
                <c:pt idx="6">
                  <c:v>41</c:v>
                </c:pt>
                <c:pt idx="7">
                  <c:v>34</c:v>
                </c:pt>
                <c:pt idx="8">
                  <c:v>50</c:v>
                </c:pt>
                <c:pt idx="9">
                  <c:v>50</c:v>
                </c:pt>
                <c:pt idx="10">
                  <c:v>44</c:v>
                </c:pt>
                <c:pt idx="11">
                  <c:v>40</c:v>
                </c:pt>
                <c:pt idx="12">
                  <c:v>38</c:v>
                </c:pt>
                <c:pt idx="13">
                  <c:v>40</c:v>
                </c:pt>
                <c:pt idx="14">
                  <c:v>419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[employee_data.csv]Sheet2!$C$1:$C$16</c:f>
              <c:numCache>
                <c:formatCode>General</c:formatCode>
                <c:ptCount val="16"/>
                <c:pt idx="3">
                  <c:v>0</c:v>
                </c:pt>
                <c:pt idx="4">
                  <c:v>80</c:v>
                </c:pt>
                <c:pt idx="5">
                  <c:v>89</c:v>
                </c:pt>
                <c:pt idx="6">
                  <c:v>78</c:v>
                </c:pt>
                <c:pt idx="7">
                  <c:v>76</c:v>
                </c:pt>
                <c:pt idx="8">
                  <c:v>73</c:v>
                </c:pt>
                <c:pt idx="9">
                  <c:v>68</c:v>
                </c:pt>
                <c:pt idx="10">
                  <c:v>85</c:v>
                </c:pt>
                <c:pt idx="11">
                  <c:v>78</c:v>
                </c:pt>
                <c:pt idx="12">
                  <c:v>75</c:v>
                </c:pt>
                <c:pt idx="13">
                  <c:v>79</c:v>
                </c:pt>
                <c:pt idx="14">
                  <c:v>781</c:v>
                </c:pt>
              </c:numCache>
            </c:numRef>
          </c:val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[employee_data.csv]Sheet2!$D$1:$D$16</c:f>
              <c:numCache>
                <c:formatCode>General</c:formatCode>
                <c:ptCount val="16"/>
                <c:pt idx="3">
                  <c:v>0</c:v>
                </c:pt>
                <c:pt idx="4">
                  <c:v>152</c:v>
                </c:pt>
                <c:pt idx="5">
                  <c:v>141</c:v>
                </c:pt>
                <c:pt idx="6">
                  <c:v>160</c:v>
                </c:pt>
                <c:pt idx="7">
                  <c:v>158</c:v>
                </c:pt>
                <c:pt idx="8">
                  <c:v>158</c:v>
                </c:pt>
                <c:pt idx="9">
                  <c:v>151</c:v>
                </c:pt>
                <c:pt idx="10">
                  <c:v>146</c:v>
                </c:pt>
                <c:pt idx="11">
                  <c:v>156</c:v>
                </c:pt>
                <c:pt idx="12">
                  <c:v>160</c:v>
                </c:pt>
                <c:pt idx="13">
                  <c:v>148</c:v>
                </c:pt>
                <c:pt idx="14">
                  <c:v>1530</c:v>
                </c:pt>
              </c:numCache>
            </c:numRef>
          </c:val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[employee_data.csv]Sheet2!$E$1:$E$16</c:f>
              <c:numCache>
                <c:formatCode>General</c:formatCode>
                <c:ptCount val="16"/>
                <c:pt idx="3">
                  <c:v>0</c:v>
                </c:pt>
                <c:pt idx="4">
                  <c:v>34</c:v>
                </c:pt>
                <c:pt idx="5">
                  <c:v>25</c:v>
                </c:pt>
                <c:pt idx="6">
                  <c:v>23</c:v>
                </c:pt>
                <c:pt idx="7">
                  <c:v>28</c:v>
                </c:pt>
                <c:pt idx="8">
                  <c:v>23</c:v>
                </c:pt>
                <c:pt idx="9">
                  <c:v>32</c:v>
                </c:pt>
                <c:pt idx="10">
                  <c:v>24</c:v>
                </c:pt>
                <c:pt idx="11">
                  <c:v>30</c:v>
                </c:pt>
                <c:pt idx="12">
                  <c:v>24</c:v>
                </c:pt>
                <c:pt idx="13">
                  <c:v>27</c:v>
                </c:pt>
                <c:pt idx="14">
                  <c:v>270</c:v>
                </c:pt>
              </c:numCache>
            </c:numRef>
          </c:val>
        </c:ser>
        <c:ser>
          <c:idx val="5"/>
          <c:order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[employee_data.csv]Sheet2!$F$1:$F$16</c:f>
              <c:numCache>
                <c:formatCode>General</c:formatCode>
                <c:ptCount val="16"/>
                <c:pt idx="3">
                  <c:v>0</c:v>
                </c:pt>
                <c:pt idx="4">
                  <c:v>303</c:v>
                </c:pt>
                <c:pt idx="5">
                  <c:v>300</c:v>
                </c:pt>
                <c:pt idx="6">
                  <c:v>302</c:v>
                </c:pt>
                <c:pt idx="7">
                  <c:v>296</c:v>
                </c:pt>
                <c:pt idx="8">
                  <c:v>304</c:v>
                </c:pt>
                <c:pt idx="9">
                  <c:v>301</c:v>
                </c:pt>
                <c:pt idx="10">
                  <c:v>299</c:v>
                </c:pt>
                <c:pt idx="11">
                  <c:v>304</c:v>
                </c:pt>
                <c:pt idx="12">
                  <c:v>297</c:v>
                </c:pt>
                <c:pt idx="13">
                  <c:v>294</c:v>
                </c:pt>
                <c:pt idx="14">
                  <c:v>3000</c:v>
                </c:pt>
              </c:numCache>
            </c:numRef>
          </c:val>
        </c:ser>
        <c:ser>
          <c:idx val="6"/>
          <c:order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[employee_data.csv]Sheet2!$G$1:$G$16</c:f>
              <c:numCache>
                <c:formatCode>General</c:formatCode>
                <c:ptCount val="1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148554110"/>
        <c:axId val="252272590"/>
      </c:barChart>
      <c:catAx>
        <c:axId val="1485541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2272590"/>
        <c:crosses val="autoZero"/>
        <c:auto val="1"/>
        <c:lblAlgn val="ctr"/>
        <c:lblOffset val="100"/>
        <c:noMultiLvlLbl val="0"/>
      </c:catAx>
      <c:valAx>
        <c:axId val="2522725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5541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619312" y="3290020"/>
            <a:ext cx="861060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 VISHNU BARAH.P</a:t>
            </a:r>
            <a:endParaRPr lang="en-US" sz="2400" dirty="0"/>
          </a:p>
          <a:p>
            <a:r>
              <a:rPr lang="en-US" sz="2400" dirty="0"/>
              <a:t>REGISTER NO: UNM143922CZB40</a:t>
            </a:r>
            <a:endParaRPr lang="en-US" sz="2400" dirty="0"/>
          </a:p>
          <a:p>
            <a:r>
              <a:rPr lang="en-US" sz="2400" dirty="0"/>
              <a:t>DEPARTMENT:  COMMERCE [B.COM][G]</a:t>
            </a:r>
            <a:endParaRPr lang="en-US" sz="2400" dirty="0"/>
          </a:p>
          <a:p>
            <a:r>
              <a:rPr lang="en-US" sz="2400" dirty="0"/>
              <a:t>COLLEGE: SHREE CHANDRAPARABHU JAIN COLLEGE,MINJUR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57275" y="1809115"/>
            <a:ext cx="5079365" cy="1465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CONTENT: Data cleaning and preprocessing </a:t>
            </a:r>
            <a:endParaRPr 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                    Using excel functions for statistical analysis  </a:t>
            </a:r>
            <a:endParaRPr 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Visualization using excel charts and pivot tables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/>
          <p:nvPr>
            <p:ph sz="half" idx="2"/>
          </p:nvPr>
        </p:nvGraphicFramePr>
        <p:xfrm>
          <a:off x="609600" y="1577340"/>
          <a:ext cx="530352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57275" y="1809115"/>
            <a:ext cx="507936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CONTENT: </a:t>
            </a:r>
            <a:endParaRPr 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 Summary  of insights gained 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 impact on decision- making and empolyee management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  Future steps for futher analysis or implementation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64515" y="1577340"/>
            <a:ext cx="8631555" cy="2197100"/>
          </a:xfrm>
        </p:spPr>
        <p:txBody>
          <a:bodyPr wrap="square"/>
          <a:p>
            <a:r>
              <a:rPr lang="en-US"/>
              <a:t> 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1. Inconisistent employee performance data</a:t>
            </a:r>
            <a:endParaRPr lang="en-US"/>
          </a:p>
          <a:p>
            <a:r>
              <a:rPr lang="en-US"/>
              <a:t>  2. Identifying pattrens </a:t>
            </a:r>
            <a:endParaRPr lang="en-US"/>
          </a:p>
          <a:p>
            <a:r>
              <a:rPr lang="en-US"/>
              <a:t>  3. Employee metrics</a:t>
            </a:r>
            <a:endParaRPr lang="en-US"/>
          </a:p>
          <a:p>
            <a:r>
              <a:rPr lang="en-US"/>
              <a:t>  4. decision making</a:t>
            </a:r>
            <a:endParaRPr lang="en-US"/>
          </a:p>
          <a:p>
            <a:r>
              <a:rPr lang="en-US"/>
              <a:t>  5. actionable insights</a:t>
            </a:r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970" y="156845"/>
            <a:ext cx="6852285" cy="1959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sz="4250" spc="-20" dirty="0"/>
            </a:b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sz="4250" spc="10" dirty="0"/>
            </a:br>
            <a:endParaRPr lang="en-US" sz="4250"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46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1920240"/>
            <a:ext cx="7924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dbl" dirty="0">
                <a:solidFill>
                  <a:srgbClr val="FF0000"/>
                </a:solidFill>
                <a:effectLst/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400" b="0" i="0" u="dbl" dirty="0">
              <a:solidFill>
                <a:srgbClr val="FF0000"/>
              </a:solidFill>
              <a:effectLst/>
              <a:uFill>
                <a:solidFill>
                  <a:schemeClr val="tx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AIM; To streamline employee data analysis using excel tools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OBJECTIVES; Identify key metrics, analyae trends &amp; provide data - driven insights.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723900" y="2368550"/>
            <a:ext cx="561022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Font typeface="Wingdings" panose="05000000000000000000" charset="0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mangers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charset="0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leads &amp; departments heds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charset="0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exectives 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company manager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458845" y="2019300"/>
            <a:ext cx="3961130" cy="201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CONTENT: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 Implement excel- based data analysis techniques.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 Generate automated reports and dashboards.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  Enable easy data manipulation and visualization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3094355"/>
            <a:ext cx="6263640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CONTENT: </a:t>
            </a:r>
            <a:endParaRPr 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Data collected from employee records,including performance,attendance,&amp; demographics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             Number of records,time span,&amp; key variables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0770" y="2430145"/>
            <a:ext cx="780986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>
                <a:sym typeface="+mn-ea"/>
              </a:rPr>
              <a:t>CONTENT: </a:t>
            </a:r>
            <a:endParaRPr lang="en-US" sz="280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 : our excel based </a:t>
            </a:r>
            <a:endParaRPr lang="en-US" alt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HR managers hours of manual work. Tise enables quick access to insightful data withoout the need for extensive excel expertise</a:t>
            </a:r>
            <a:endParaRPr lang="en-US" alt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CHNPC-4</cp:lastModifiedBy>
  <cp:revision>13</cp:revision>
  <dcterms:created xsi:type="dcterms:W3CDTF">2024-03-29T15:07:00Z</dcterms:created>
  <dcterms:modified xsi:type="dcterms:W3CDTF">2024-08-31T08:18:24Z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KSOProductBuildVer">
    <vt:lpwstr>1033-10.1.0.5775</vt:lpwstr>
  </property>
</Properties>
</file>