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267" r:id="rId2"/>
    <p:sldId id="256" r:id="rId3"/>
    <p:sldId id="257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7AB5C-DF25-41FA-836B-B0175AB607F6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18DCB-2088-4066-B49C-3689F39A1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15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Ms.S.Kavitha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18DCB-2088-4066-B49C-3689F39A1CB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22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B93E-3EA2-105E-B812-3A9C096E4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B168B-C19E-4E0D-1CE4-170542FE4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6A9E2-2725-BEAE-F581-9B4E4A6E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E150-F425-460C-A073-946106097876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A7614-2075-F937-597B-19743E3D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36F9B-EF41-F376-647D-2DD00BCE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2F76-A207-488F-8DD1-DA8EFD2C1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29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E877-AD6A-BEE4-205D-589FA269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52D10-032E-D6B8-A532-02C23BD33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1E4C9-FF57-FA92-B8D8-7ED15713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E150-F425-460C-A073-946106097876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003C6-BAFC-44E3-6004-02E3224F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A9AE4-CE3C-2C8A-FCC0-09BB4A42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2F76-A207-488F-8DD1-DA8EFD2C1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43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71890-812C-937E-7204-993DF587F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2A043-6B64-0DE8-B7BB-7838A4919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C9470-092D-6A8F-5D91-D9A7E2C2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E150-F425-460C-A073-946106097876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B60CA-785B-AD70-CAFD-CC26520B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30793-CF36-57B9-A765-44194018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2F76-A207-488F-8DD1-DA8EFD2C1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48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097E-4DDD-628D-7E39-C39C69A9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7603-E800-0E11-CD2C-674D1E1C1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952C6-A98C-CD48-2F8A-493DF501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E150-F425-460C-A073-946106097876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F6560-7674-95B4-8FD3-BFC78ED0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F6707-9E42-5AA0-A12E-1C730ECC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2F76-A207-488F-8DD1-DA8EFD2C1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76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16D2-357C-DC88-C65E-A9AADFC5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BAFA8-D5EA-301C-6C46-A6AAC1FDD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E12EB-EC9E-2BEC-D86D-EA61419A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E150-F425-460C-A073-946106097876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B98F3-EDF3-3CB5-9629-9B14C1D4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8D5F-E2DD-5D19-6A52-2A4496C0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2F76-A207-488F-8DD1-DA8EFD2C1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8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C9F1-594E-2CA3-EDE7-A30CA10E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44F2-4A7D-E4D7-7DD5-76FBCEB0C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2FA63-30D4-46A5-05BB-7CA40F37A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077A5-12CA-12B7-87E3-699D7210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E150-F425-460C-A073-946106097876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CF26D-8421-830E-B7E5-5EC55F37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6DC85-0CE0-6E82-AC52-55A16F4B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2F76-A207-488F-8DD1-DA8EFD2C1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30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2D5F-BB93-BFCA-B56D-B094BCA3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8A285-E85A-6313-33C3-DE57D534D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CAF09-C33D-1F11-E86C-26D670896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69C0B-B52A-147F-F6DF-3E35FD6C2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8217B-D9F9-37C4-D090-887154E66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9E6B2D-DE73-5EF5-6D97-119E0550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E150-F425-460C-A073-946106097876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37B55-AE29-1B9C-FAE3-EC132651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0225F-1FB4-AD78-961E-C9E73171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2F76-A207-488F-8DD1-DA8EFD2C1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72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7AAD-EF1B-C6AE-1FDF-65A052B9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7CDC5-F8C9-E7F9-D508-361DA5F3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E150-F425-460C-A073-946106097876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72C15-487E-2038-90F9-CCE8BE04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2C7CA-57F0-662E-CD3D-894E8E6F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2F76-A207-488F-8DD1-DA8EFD2C1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17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00C9D-8094-AA8C-160E-34BBB21D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E150-F425-460C-A073-946106097876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F2737-B4B6-9206-A538-26466964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15ED8-B4B6-A9C4-DD39-2FCD9ACF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2F76-A207-488F-8DD1-DA8EFD2C1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36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AAE7-71C9-C26A-74FD-1E18C8E1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18C6D-5CBA-9187-F12A-83671BEB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3338B-74BF-9E0D-2C4C-49D15F5FD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F53AB-8B84-5734-A355-C8CF41DA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E150-F425-460C-A073-946106097876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68D76-A18D-FFAB-60D4-0CDE9219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8E45-4E44-01FD-45C1-24FEE64D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2F76-A207-488F-8DD1-DA8EFD2C1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23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8016-DFFE-BBD4-A03E-15907519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FDF54-0F10-EF2A-3A6B-A411FB727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2C65D-A5F5-8D9A-C806-357D0AC44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16CE9-8460-D944-544F-1FF5F82C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E150-F425-460C-A073-946106097876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25D9B-6B91-8A66-AF64-2AED61D0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DA6CD-6C86-EF3C-5B7B-B58B0AED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2F76-A207-488F-8DD1-DA8EFD2C1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76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B602B-E440-D841-83D8-E11AC1679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F0DE9-6827-E63B-845D-0315B186A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B060F-F495-BBB1-55C9-B7444D24D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BE150-F425-460C-A073-946106097876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10C6F-7CC5-55E8-FBAD-57F31DD02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92DC8-801F-910D-E13D-B999ADE55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62F76-A207-488F-8DD1-DA8EFD2C1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10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.jpe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494902-4B81-F6CF-171B-94785F3FD993}"/>
              </a:ext>
            </a:extLst>
          </p:cNvPr>
          <p:cNvSpPr txBox="1"/>
          <p:nvPr/>
        </p:nvSpPr>
        <p:spPr>
          <a:xfrm>
            <a:off x="1170039" y="1129390"/>
            <a:ext cx="98519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DEEDC-168A-819B-5DFC-C27A38FDFD96}"/>
              </a:ext>
            </a:extLst>
          </p:cNvPr>
          <p:cNvSpPr txBox="1"/>
          <p:nvPr/>
        </p:nvSpPr>
        <p:spPr>
          <a:xfrm>
            <a:off x="1612489" y="2174517"/>
            <a:ext cx="87113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low Power energy efficient Design of reversible logic Gates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7A86D-DD7F-E404-2D6C-8D3060F4478A}"/>
              </a:ext>
            </a:extLst>
          </p:cNvPr>
          <p:cNvSpPr txBox="1"/>
          <p:nvPr/>
        </p:nvSpPr>
        <p:spPr>
          <a:xfrm>
            <a:off x="521110" y="3429000"/>
            <a:ext cx="6096000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Subha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Harini.P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(927622BEC208)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Swathi. D (927622BEC225)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Vennila.V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(927622BEC247)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Vishnu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Bharathi.J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(927622BEC250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C03407-CEF9-576B-0D4E-AE662DDFF10D}"/>
              </a:ext>
            </a:extLst>
          </p:cNvPr>
          <p:cNvSpPr txBox="1"/>
          <p:nvPr/>
        </p:nvSpPr>
        <p:spPr>
          <a:xfrm>
            <a:off x="7757653" y="5346150"/>
            <a:ext cx="2851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Ms.S.Kavitha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/>
          </a:p>
        </p:txBody>
      </p:sp>
      <p:pic>
        <p:nvPicPr>
          <p:cNvPr id="1026" name="Picture 2" descr="M.Kumarasamy College of Engineering, Karur :: MKCE">
            <a:extLst>
              <a:ext uri="{FF2B5EF4-FFF2-40B4-BE49-F238E27FC236}">
                <a16:creationId xmlns:a16="http://schemas.microsoft.com/office/drawing/2014/main" id="{64EF2314-75C4-D25C-3B2B-371BE0174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786" y="245248"/>
            <a:ext cx="2390315" cy="87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lcome to MKCE - COE Office">
            <a:extLst>
              <a:ext uri="{FF2B5EF4-FFF2-40B4-BE49-F238E27FC236}">
                <a16:creationId xmlns:a16="http://schemas.microsoft.com/office/drawing/2014/main" id="{25552BFB-4289-7869-C451-3578FD7EE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99" y="210592"/>
            <a:ext cx="3186728" cy="87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957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A827-A504-850A-CF9D-67DFDA98F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909" y="295275"/>
            <a:ext cx="9144000" cy="88341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D6CBA-A68E-26A3-44C9-7FAD54DF9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909" y="1425677"/>
            <a:ext cx="10628671" cy="4857136"/>
          </a:xfrm>
        </p:spPr>
        <p:txBody>
          <a:bodyPr>
            <a:normAutofit/>
          </a:bodyPr>
          <a:lstStyle/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3B345-50D2-6194-808F-BC0F9B05E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09" y="1425677"/>
            <a:ext cx="10717159" cy="513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8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933472-B853-B4F9-89C5-EA17DBC22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6" y="138112"/>
            <a:ext cx="1167089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1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269E-4E87-2D05-14C6-ACF5CF61C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729" y="729073"/>
            <a:ext cx="9370142" cy="834256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OF WORK COMPLETION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ED206-630B-DF66-C721-B2928E56D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084" y="2084439"/>
            <a:ext cx="10677831" cy="4129548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completed simulating the reversible logic gates like Toffoli Gate and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Gate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LTspice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the GDI (Gate Diffusion Input) Logic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reduce the number of gates is executed , thus power efficiency got improved.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Further, all the other reversible gates like Peres and CNOT Gates will be simulated in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LTspice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software.</a:t>
            </a:r>
          </a:p>
        </p:txBody>
      </p:sp>
    </p:spTree>
    <p:extLst>
      <p:ext uri="{BB962C8B-B14F-4D97-AF65-F5344CB8AC3E}">
        <p14:creationId xmlns:p14="http://schemas.microsoft.com/office/powerpoint/2010/main" val="3928029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7692-3325-D5AA-87F9-451BD0869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406" y="866724"/>
            <a:ext cx="9144000" cy="853921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62155-3466-3349-46CB-8AC8A1DC1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084" y="2290917"/>
            <a:ext cx="10677832" cy="443777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it is concluded that the high consumption of power in digital circuits can be reduced with the help of Gate Diffusion Input(GDI) Logic.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Overcame the drawbacks like bit loss in digital circuits.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the heat produced by the digital circuits in conventional methods also got reduced.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28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Images – Browse 286,324 Stock Photos, Vectors, and Video | Adobe  Stock">
            <a:extLst>
              <a:ext uri="{FF2B5EF4-FFF2-40B4-BE49-F238E27FC236}">
                <a16:creationId xmlns:a16="http://schemas.microsoft.com/office/drawing/2014/main" id="{0007B2C3-57B5-2E38-E7F8-E4B74DF7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2555"/>
            <a:ext cx="12192000" cy="411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72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BCD5-9BFC-C488-B904-BC24CCF07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697" y="422787"/>
            <a:ext cx="9419303" cy="993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A35B6-83BE-ADB9-1E58-6D94759BD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567" y="1691148"/>
            <a:ext cx="10609007" cy="366251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Reversible logic gates are fundamental components in reversible computing, a paradigm where computations are performed such that both the inputs and outputs can be uniquely determined.</a:t>
            </a:r>
          </a:p>
          <a:p>
            <a:pPr marL="342900" indent="-3429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Unlike classical logic gates, reversible gates ensure that no information is lost during computation, meaning it's possible to reconstruct the inputs from the outputs.</a:t>
            </a:r>
          </a:p>
          <a:p>
            <a:pPr marL="342900" indent="-3429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reversible logic gate is ,if we give input to the gate the output will be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retrived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also the respective input can be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retrived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 from the output.</a:t>
            </a:r>
          </a:p>
          <a:p>
            <a:pPr algn="l">
              <a:lnSpc>
                <a:spcPct val="16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6B1A-B379-B049-2850-C0A63443F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071" y="501445"/>
            <a:ext cx="9792929" cy="894736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9C0AE-16C6-6DD6-1C06-C328C1EBE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252" y="1740309"/>
            <a:ext cx="10903975" cy="4227871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Complexity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Reversible logic gates often require more complex circuit.</a:t>
            </a:r>
          </a:p>
          <a:p>
            <a:pPr algn="l">
              <a:lnSpc>
                <a:spcPct val="11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Reversible logic gates typically require more gates to implement.</a:t>
            </a:r>
          </a:p>
          <a:p>
            <a:pPr algn="l">
              <a:lnSpc>
                <a:spcPct val="11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Delay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additional logic required for reversibility can lead to increased propagation delays within the circuit.</a:t>
            </a:r>
          </a:p>
          <a:p>
            <a:pPr algn="l">
              <a:lnSpc>
                <a:spcPct val="11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 and Optimization Challenges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Synthesizing reversible logic circuits from Verilog code can be more challenging.</a:t>
            </a:r>
          </a:p>
          <a:p>
            <a:pPr algn="l">
              <a:lnSpc>
                <a:spcPct val="11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If the count of gate increases the power consumption also increases.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97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060B-B701-13D2-C6F1-AAEDA67AD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381" y="884902"/>
            <a:ext cx="9576619" cy="875071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CCA38-A3F0-E3D0-948B-443074A62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03" y="2172929"/>
            <a:ext cx="10540181" cy="417871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Preservation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Gate-level Optimization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with Quantum Computing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 and Integration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and Testing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and Research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09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462A-623B-1428-4CE6-29F8F107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FC49B-3767-E0AB-7A31-E6AF036F2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806"/>
            <a:ext cx="10515600" cy="399420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reversible logic gates in quantum computing to reduce power consumption. </a:t>
            </a:r>
          </a:p>
          <a:p>
            <a:pPr>
              <a:lnSpc>
                <a:spcPct val="150000"/>
              </a:lnSpc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high-speed architectures for finding maximum/minimum values, emphasizing reduced power dissipation and efficient data transfer. </a:t>
            </a:r>
          </a:p>
          <a:p>
            <a:pPr>
              <a:lnSpc>
                <a:spcPct val="150000"/>
              </a:lnSpc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method involves investigating and implementing garbage-free reversible CPU computing systems, focusing on designing reversible arithmetic operations as essential components, and utilizing Xilinx software for design and simulation purposes</a:t>
            </a:r>
            <a:endParaRPr lang="en-IN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67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2930-5489-BF7B-4913-CECE76961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710" y="707923"/>
            <a:ext cx="9409471" cy="92177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131B8-6C6F-3009-A54E-D99F71891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4116" y="1961535"/>
            <a:ext cx="10274709" cy="4188542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concept entails the development of a Reversible Arithmetic and Logical Unit (ALU), representing a paradigm shift in computing architecture.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Gate-level implementation involves meticulous configuration of reversible gates tailored to specific arithmetic functions, such as addition, subtraction, and multiplication.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simulation and validation using industry-standard software, notably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LTspice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verify the efficacy and performance of these designs.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advantages include minimal generation of 'garbage' outputs, signifying a notable reduction in resource wastage. 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79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A0A06A-F645-917F-6C7E-B781D5F98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219" y="1248698"/>
            <a:ext cx="10107561" cy="3607464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proposed system we have used Transistor and circuit level implementation.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basic reversible logic gates used :</a:t>
            </a:r>
          </a:p>
          <a:p>
            <a:pPr marL="1257300" lvl="2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</a:p>
          <a:p>
            <a:pPr marL="1257300" lvl="2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Toffoli Gate</a:t>
            </a:r>
          </a:p>
          <a:p>
            <a:pPr marL="1257300" lvl="2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Peres Gate</a:t>
            </a:r>
          </a:p>
          <a:p>
            <a:pPr marL="1257300" lvl="2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CNOT Gate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FinFET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being applied.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AF487-19D3-8B05-63EF-96A87F3E0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694035"/>
            <a:ext cx="4493341" cy="335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2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E071A2D-F2D1-3537-6A42-1C90F8060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755" y="1002890"/>
            <a:ext cx="10677831" cy="5319252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FinFET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(Fin Field-effect Transistor) is used to contribute energy-efficient , high-performance computing system , particularly in emerging fields such as quantum computing and reversible computing.</a:t>
            </a:r>
          </a:p>
          <a:p>
            <a:pPr marL="342900" indent="-3429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Switching Speed.</a:t>
            </a:r>
          </a:p>
          <a:p>
            <a:pPr marL="342900" indent="-3429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Scaling and integration.</a:t>
            </a:r>
          </a:p>
          <a:p>
            <a:pPr marL="342900" indent="-3429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Flexibility.</a:t>
            </a:r>
          </a:p>
          <a:p>
            <a:pPr marL="342900" indent="-3429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minimize  power </a:t>
            </a:r>
          </a:p>
          <a:p>
            <a:pPr algn="l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Consumption.</a:t>
            </a:r>
          </a:p>
          <a:p>
            <a:pPr algn="l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5EBFD-68C9-A797-086F-B605CB88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382" y="2458065"/>
            <a:ext cx="5456902" cy="386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9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FDE56-4D37-9D0C-5E32-9457A813F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413" y="609600"/>
            <a:ext cx="10864645" cy="5801031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GDI (Gate Diffusion Input) Logic , the main usage of GDI is to reduce the gate size 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implementation of AND Gate it requires 6 Gate for the circuit, if we implement it using GDI Logic we can reduce it as 2.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been implemented using the software called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LTspice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simulation </a:t>
            </a:r>
          </a:p>
          <a:p>
            <a:pPr algn="l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computer chip on a circuit board&#10;&#10;Description automatically generated">
            <a:extLst>
              <a:ext uri="{FF2B5EF4-FFF2-40B4-BE49-F238E27FC236}">
                <a16:creationId xmlns:a16="http://schemas.microsoft.com/office/drawing/2014/main" id="{1BAC5E97-6831-7D4F-D19D-6FE743BD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175" y="3834582"/>
            <a:ext cx="667610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671</Words>
  <Application>Microsoft Office PowerPoint</Application>
  <PresentationFormat>Widescreen</PresentationFormat>
  <Paragraphs>66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INTRODUCTION</vt:lpstr>
      <vt:lpstr> PROBLEM STATEMENT</vt:lpstr>
      <vt:lpstr>OBJECTIVES</vt:lpstr>
      <vt:lpstr>EXISTING SYSTEMS</vt:lpstr>
      <vt:lpstr>PROPOSED SYSTEM</vt:lpstr>
      <vt:lpstr>PowerPoint Presentation</vt:lpstr>
      <vt:lpstr>PowerPoint Presentation</vt:lpstr>
      <vt:lpstr>PowerPoint Presentation</vt:lpstr>
      <vt:lpstr>COMPARISON</vt:lpstr>
      <vt:lpstr>PowerPoint Presentation</vt:lpstr>
      <vt:lpstr>PLAN OF WORK COMPLETION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swathi D</dc:creator>
  <cp:lastModifiedBy>VISHNU BHARATHI J</cp:lastModifiedBy>
  <cp:revision>19</cp:revision>
  <dcterms:created xsi:type="dcterms:W3CDTF">2024-04-25T17:21:01Z</dcterms:created>
  <dcterms:modified xsi:type="dcterms:W3CDTF">2024-11-09T11:13:18Z</dcterms:modified>
</cp:coreProperties>
</file>