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1" r:id="rId9"/>
    <p:sldId id="267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919D1-C130-4590-91F7-8DCCF112134F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40C2-40AB-4147-B6C4-88AB1C2528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1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Technical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440C2-40AB-4147-B6C4-88AB1C2528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0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7A2B-0DB5-4237-BDA5-BDE8EB92A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3D5BA-56BB-4AE0-A772-1AD8AD37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D975-BC75-4B95-AE33-C2ABDEE7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44B9-E473-4DF6-B9D7-754D853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4AE6-273E-4C2C-BADB-9883A2E4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6C7A-D88B-40E4-B27A-A5E92741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79B49-290F-4194-994C-0728CCEB7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33E9-4982-48D9-9493-E4C218A0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555-FC37-4526-9815-7AD0258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3E72-29A0-4F26-BFB8-3F69F6D8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09747-D836-4F05-B084-DD78780B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A9CF-98EE-4925-AD5B-B13A50D5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7478-7A96-4C49-BF46-B580AC7D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1A65-8806-45C6-A24B-44215828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FFD9-A456-4856-A7E2-2E160F03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8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531A-F240-4947-AB2A-098334FB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9AD5-CC47-4539-933A-75C77E2F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72DCE-C76C-4A54-A9DF-DB6ED0A9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F160-227F-42D5-8CD3-AC0A3AB7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620C-E9EF-43DA-8FB7-CBDAE73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8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660-1C6B-4870-9DCE-53825AD2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CB74-F600-4A87-AD8A-CA8B0CBE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6926-DB93-4C1E-9A4B-26FA2226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FEDF-34B1-404A-9D20-38D9F13A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0D64-47B2-4A86-BEE9-C6A38BFC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8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593-FDAE-4B73-B5B2-64C9E32A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4E3A-0018-41E4-887A-33A0038D9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F151-24F7-44BD-A60C-009B1A27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95C7F-88FC-429C-BBA8-199451DB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BE298-4038-417B-BA72-7ABF7002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1C6F-55BC-4700-B166-813DD22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5B23-BD98-442C-A119-A5F37CCA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8817-E631-42CC-895F-BEC127A7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95613-57AB-47B1-8FA5-BD06E724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3CB26-96A7-4F0F-AAFB-BCB0BEDD0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6C825-6D9C-4931-A51E-B2D70FCC2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628CA-F3C4-4B1D-8850-97A7C5A2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40189-CDA5-43DE-A294-552B090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67F6B-5F46-47C7-9286-5011BC8E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6AEB-1350-4955-A02B-379F3CCF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7E11-A793-4A1E-8CC2-76C8D17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59B10-C924-4C9F-B0B7-99A16296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3A5B-D5B9-43C9-9E55-B08B82E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4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B8F5-C4C2-4E0E-AF92-74D11BE7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CBE0D-E29F-448C-A8D8-A29736B1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6210-558C-47D5-AB04-A75DA6DA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0AAB-5FBD-4194-BADC-644B91ED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5A63-548A-49D2-880A-EA5992D1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37A96-E758-466C-ADA9-61A42120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AF56-9BF6-4E69-99F3-FFEA4B92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BCA6-F44F-4174-8DFB-E98CB351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55EA-A103-43E2-B39A-E0E99DF1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5347-4DBE-4343-BBC6-0A403AB9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400D-CA00-4A39-8205-4B7D77FD8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C3880-884D-4748-A175-C2C5F6D6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BD6CD-5CB1-4B19-98A5-77DD8067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0D78-A9BA-44D9-B6AD-B713E6614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D527-B2CB-47E9-8C97-916C75D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4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A4817-6992-4122-B7B4-7551B0D5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74B5-938B-43DA-8F3C-1387D0E7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59F22-1EA8-4DBF-B0AE-CEDBDA74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A9FB-7FCA-48E7-ABD4-EFC3E4F5B7B1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6884-7E7E-4AE2-A733-63654836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6DE1-3010-4DB8-9712-F7BF8389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F8B8-AC6E-4433-9DC4-E398BE086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project.org/view/project/fbb37452-8e20-48ae-9068-04452c512781" TargetMode="External" /><Relationship Id="rId2" Type="http://schemas.openxmlformats.org/officeDocument/2006/relationships/hyperlink" Target="https://nagish.com/post/nagish-benefits-and-features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prnewswire.com/news-releases/nagish-raises-16-million-to-revolutionize-communication-for-individuals-with-hearing-loss-through-ai-302192713.html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318132-D3E9-48A0-AF31-2EBCC761F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968" y="3198409"/>
            <a:ext cx="9144000" cy="70319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 Review - 01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2E56F9-DD4C-4C4C-8622-051786CFD9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28531" y="1955748"/>
            <a:ext cx="973493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US" sz="3200" dirty="0">
              <a:latin typeface="Arial Black" pitchFamily="34" charset="0"/>
            </a:endParaRPr>
          </a:p>
        </p:txBody>
      </p:sp>
      <p:pic>
        <p:nvPicPr>
          <p:cNvPr id="4098" name="Picture 2" descr="Welcome to MKCE - COE Office">
            <a:extLst>
              <a:ext uri="{FF2B5EF4-FFF2-40B4-BE49-F238E27FC236}">
                <a16:creationId xmlns:a16="http://schemas.microsoft.com/office/drawing/2014/main" id="{26AF5A72-42C2-4FA3-A800-9E36BB69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6" y="266700"/>
            <a:ext cx="3429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.Ramakrishnan Group of Institutions ...">
            <a:extLst>
              <a:ext uri="{FF2B5EF4-FFF2-40B4-BE49-F238E27FC236}">
                <a16:creationId xmlns:a16="http://schemas.microsoft.com/office/drawing/2014/main" id="{CE2A543C-5562-48DF-900E-99CC6331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68" y="0"/>
            <a:ext cx="2143125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5A199-94D1-45D0-8371-4B03918463D3}"/>
              </a:ext>
            </a:extLst>
          </p:cNvPr>
          <p:cNvSpPr txBox="1"/>
          <p:nvPr/>
        </p:nvSpPr>
        <p:spPr>
          <a:xfrm>
            <a:off x="429208" y="4404049"/>
            <a:ext cx="6148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Subiksha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(927622BEC210)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Swathi D (927622BEC225)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Vennila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(927622BEC247)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Vishnu Bharathi J (927622BEC250)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B79F7-F345-4FB8-9DE9-B5F42E6D5ED9}"/>
              </a:ext>
            </a:extLst>
          </p:cNvPr>
          <p:cNvSpPr txBox="1"/>
          <p:nvPr/>
        </p:nvSpPr>
        <p:spPr>
          <a:xfrm>
            <a:off x="7501812" y="5113176"/>
            <a:ext cx="542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Mrs T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Balamani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66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595-BA2D-4586-96CA-904EA30A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3" y="373225"/>
            <a:ext cx="10515600" cy="841602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9401-9BEE-48FC-866F-0097AB05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Siri, Cortana,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AlexaAmrita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S.Tulshan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(&amp;)and Sudhir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Namdeorao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Engineering, Sardar Patel Institute of Technology, Mumbai 400058, Indiaamrita.tulshan@spit.ac.in,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https://nagish.com/post/nagish-benefits-and-features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Manjusha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Jadhav, Krushna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kalyankar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Ganesh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Narkhede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Swapnil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Survey On Smart Virtual Voice Assistant, Volume:09 Issue:01|Jan2022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https://zeroproject.org/view/project/fbb37452-8e20-48ae-9068-04452c512781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https://www.prnewswire.com/news-releases/nagish-raises-16-million-to-revolutionize-communication-for-individuals-with-hearing-loss-through-ai-302192713.html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9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6D12-DA39-43B4-BE89-3FEB2EC5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596" y="2413453"/>
            <a:ext cx="8128518" cy="1608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56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1731818"/>
            <a:ext cx="10300855" cy="290945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7CBD1-2353-4790-8FA4-05D2AC4F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IYAL : Real-Time Voice to Text Communication for the Deaf</a:t>
            </a:r>
          </a:p>
        </p:txBody>
      </p:sp>
    </p:spTree>
    <p:extLst>
      <p:ext uri="{BB962C8B-B14F-4D97-AF65-F5344CB8AC3E}">
        <p14:creationId xmlns:p14="http://schemas.microsoft.com/office/powerpoint/2010/main" val="34980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1CB-BF5D-4269-AB75-0D0BF18C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FCCC-0337-4018-9AA9-8889B98E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59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voice-to-text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text-to-voice translation for Indian regional languages, aimed at assisting individuals with hearing and speech impairments to communicate effectively.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should support multiple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languages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dialects, be user-friendly, and have a simple interface for easy navigation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to Include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voice-to-text translation for Indian regional languages. Text-to-voice feature to convert typed text into spoken words in the selected Indian language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user interface that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for individuals with hearing and speech impairments.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D87F9-2D76-4C93-860D-6EC70348CAEA}"/>
              </a:ext>
            </a:extLst>
          </p:cNvPr>
          <p:cNvSpPr/>
          <p:nvPr/>
        </p:nvSpPr>
        <p:spPr>
          <a:xfrm>
            <a:off x="401781" y="1679475"/>
            <a:ext cx="8866909" cy="4568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80F12-EA9E-4C20-9D3C-90713030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5" y="43257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3A99-08D4-46F6-BBDE-026FE68B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672314"/>
            <a:ext cx="8276253" cy="45760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Nagish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free app that uses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real-time captioning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calls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people who are deaf or hard of hearing to communicate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audio into highly accurate real-time text and vice versa in six languages.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English, Spanish, French, Japanese, Hebrew, and Italian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for use even in noisy environments,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privacy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850BF-764F-4903-9405-E6C25AF0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020" y="3429000"/>
            <a:ext cx="1435845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6EC4-D5BA-492F-9E52-244E6576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020" y="1679475"/>
            <a:ext cx="1435845" cy="143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A0B9-E7B9-4D62-8F43-10C7BED9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655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proposes the development of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version of the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enhance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accessibility for individuals with hearing or speech impairments.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India’s linguistic diversity and inclusive technological advancements, this app aims to bridge communication gaps through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transcription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voice-to-text conversion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major Indian languages.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0CF049-16CA-4C58-96B9-16029D60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66857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176C-8FBA-44EB-85AE-98BC7A6B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0EEC-9D7E-4ED2-AA0B-9158A2CD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0"/>
            <a:ext cx="10713098" cy="47804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version of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Nagish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cater to the unique communication needs of the hearing-impaired population in India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aims to provide an accessible platform that offers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conversion of speech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text (STT)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text to speech (TTS) in multiple Indian languages, ensuring easy communication for people with hearing disabilities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Multilingual Support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Voice-to-Text and Text-to-Voice Conversion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Accessibility Features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User-Friendly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30F0B-FF72-441A-9CC4-43B803C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304" y="3796942"/>
            <a:ext cx="2937586" cy="25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8FED-9A19-4559-8587-6438CE3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6" y="589506"/>
            <a:ext cx="9926217" cy="24176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and Technical Approach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496291"/>
            <a:ext cx="6470073" cy="4765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58671"/>
            <a:ext cx="5347855" cy="464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1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00D0-CB4F-443C-A667-4001EFC2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DDE96-2017-419E-A0BC-7FD2A306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18" y="1253331"/>
            <a:ext cx="9453465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real-time voice-to-text and text-to-voice conversion service for people who are unable to communicate due to hearing and speech disability.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enhance their communication capabilities and make various areas more inclusive and accessible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ssistive Technology: Nagish (Call Captioning App) – IXD@Pratt">
            <a:extLst>
              <a:ext uri="{FF2B5EF4-FFF2-40B4-BE49-F238E27FC236}">
                <a16:creationId xmlns:a16="http://schemas.microsoft.com/office/drawing/2014/main" id="{9F824718-FD4F-4C7D-85F1-ACBBCE96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734192"/>
            <a:ext cx="4806820" cy="24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6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72F0-EAE2-4B75-A2AA-DAE5AE36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26" y="1070311"/>
            <a:ext cx="3516655" cy="145327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 and  Benefits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A23E6C-8E01-4C56-A85B-0F6567018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362" y="2352847"/>
            <a:ext cx="463288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romote greater inclusion of individuals such as education, employment, and social interactions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33504-CCB4-407B-A684-97990103DA04}"/>
              </a:ext>
            </a:extLst>
          </p:cNvPr>
          <p:cNvSpPr/>
          <p:nvPr/>
        </p:nvSpPr>
        <p:spPr>
          <a:xfrm>
            <a:off x="166397" y="5761180"/>
            <a:ext cx="2211355" cy="9965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enhancement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B09D5-B1F6-4C8E-8772-E324EC7F2C2B}"/>
              </a:ext>
            </a:extLst>
          </p:cNvPr>
          <p:cNvSpPr/>
          <p:nvPr/>
        </p:nvSpPr>
        <p:spPr>
          <a:xfrm>
            <a:off x="6226579" y="1232709"/>
            <a:ext cx="2211355" cy="8695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Life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22DF8-87CB-4CD5-BC7B-DDB4226AA546}"/>
              </a:ext>
            </a:extLst>
          </p:cNvPr>
          <p:cNvSpPr/>
          <p:nvPr/>
        </p:nvSpPr>
        <p:spPr>
          <a:xfrm>
            <a:off x="4990322" y="2304832"/>
            <a:ext cx="2211355" cy="9558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Inclusion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81FE26-709C-460E-B8A6-420EDED60320}"/>
              </a:ext>
            </a:extLst>
          </p:cNvPr>
          <p:cNvSpPr/>
          <p:nvPr/>
        </p:nvSpPr>
        <p:spPr>
          <a:xfrm>
            <a:off x="3306148" y="3436877"/>
            <a:ext cx="2211355" cy="1086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A4BC5E-38E8-465C-B990-E8B6585CE3C8}"/>
              </a:ext>
            </a:extLst>
          </p:cNvPr>
          <p:cNvSpPr/>
          <p:nvPr/>
        </p:nvSpPr>
        <p:spPr>
          <a:xfrm>
            <a:off x="1658846" y="4693422"/>
            <a:ext cx="2211355" cy="8975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47CF-8452-4F2D-9935-50920F98ED23}"/>
              </a:ext>
            </a:extLst>
          </p:cNvPr>
          <p:cNvSpPr txBox="1"/>
          <p:nvPr/>
        </p:nvSpPr>
        <p:spPr>
          <a:xfrm>
            <a:off x="3515637" y="6087712"/>
            <a:ext cx="564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more effectively with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7BB04A-A323-4363-BF21-BA15FD9AA5B6}"/>
              </a:ext>
            </a:extLst>
          </p:cNvPr>
          <p:cNvSpPr txBox="1"/>
          <p:nvPr/>
        </p:nvSpPr>
        <p:spPr>
          <a:xfrm>
            <a:off x="4710852" y="4951515"/>
            <a:ext cx="5458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accessible for individuals with disabilities, breaking down barriers and promoting equality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7F58ED-9ACB-49C9-9DA1-4BDE90C04E10}"/>
              </a:ext>
            </a:extLst>
          </p:cNvPr>
          <p:cNvSpPr txBox="1"/>
          <p:nvPr/>
        </p:nvSpPr>
        <p:spPr>
          <a:xfrm>
            <a:off x="6193392" y="3607411"/>
            <a:ext cx="577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tool for effective communication, the app can empower individuals with disabilities, boosting their confidence and self-esteem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C76BCC-D15A-4711-B6EF-A64851184D52}"/>
              </a:ext>
            </a:extLst>
          </p:cNvPr>
          <p:cNvSpPr/>
          <p:nvPr/>
        </p:nvSpPr>
        <p:spPr>
          <a:xfrm>
            <a:off x="9236693" y="1216650"/>
            <a:ext cx="33704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independence and opportunities 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DD9EDE-4FD5-4BAD-977E-4607B2303023}"/>
              </a:ext>
            </a:extLst>
          </p:cNvPr>
          <p:cNvSpPr/>
          <p:nvPr/>
        </p:nvSpPr>
        <p:spPr>
          <a:xfrm>
            <a:off x="8677072" y="1483005"/>
            <a:ext cx="483586" cy="2518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E750F8-8D89-4462-B782-A11E5CC656C2}"/>
              </a:ext>
            </a:extLst>
          </p:cNvPr>
          <p:cNvSpPr/>
          <p:nvPr/>
        </p:nvSpPr>
        <p:spPr>
          <a:xfrm>
            <a:off x="7237776" y="2686709"/>
            <a:ext cx="483586" cy="2518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0551B2-9A7D-4010-BF61-89709D9F29E4}"/>
              </a:ext>
            </a:extLst>
          </p:cNvPr>
          <p:cNvSpPr/>
          <p:nvPr/>
        </p:nvSpPr>
        <p:spPr>
          <a:xfrm>
            <a:off x="5645284" y="3863434"/>
            <a:ext cx="483586" cy="2518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81B7BF8-B587-4484-AF3D-2D0569BB46FE}"/>
              </a:ext>
            </a:extLst>
          </p:cNvPr>
          <p:cNvSpPr/>
          <p:nvPr/>
        </p:nvSpPr>
        <p:spPr>
          <a:xfrm>
            <a:off x="4048733" y="5138996"/>
            <a:ext cx="483586" cy="2518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1AA96D2-3BE3-4087-9100-B7D8F3E16171}"/>
              </a:ext>
            </a:extLst>
          </p:cNvPr>
          <p:cNvSpPr/>
          <p:nvPr/>
        </p:nvSpPr>
        <p:spPr>
          <a:xfrm>
            <a:off x="2764523" y="6133564"/>
            <a:ext cx="483586" cy="25180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528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      Department of Electronics and Communication Engineering</vt:lpstr>
      <vt:lpstr>IYAL : Real-Time Voice to Text Communication for the Deaf</vt:lpstr>
      <vt:lpstr>Problem Statement </vt:lpstr>
      <vt:lpstr>Existing System</vt:lpstr>
      <vt:lpstr>Abstract</vt:lpstr>
      <vt:lpstr>Proposed System</vt:lpstr>
      <vt:lpstr>Block Diagram and Technical Approach </vt:lpstr>
      <vt:lpstr>Objectives </vt:lpstr>
      <vt:lpstr>Impacts and  Benefits</vt:lpstr>
      <vt:lpstr>Research &amp;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VISHNU BHARATHI J</cp:lastModifiedBy>
  <cp:revision>29</cp:revision>
  <dcterms:created xsi:type="dcterms:W3CDTF">2024-09-27T15:20:19Z</dcterms:created>
  <dcterms:modified xsi:type="dcterms:W3CDTF">2024-12-25T09:03:08Z</dcterms:modified>
</cp:coreProperties>
</file>