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1" r:id="rId1"/>
  </p:sldMasterIdLst>
  <p:sldIdLst>
    <p:sldId id="258" r:id="rId2"/>
    <p:sldId id="257" r:id="rId3"/>
    <p:sldId id="259" r:id="rId4"/>
    <p:sldId id="260" r:id="rId5"/>
    <p:sldId id="270" r:id="rId6"/>
    <p:sldId id="271" r:id="rId7"/>
    <p:sldId id="272" r:id="rId8"/>
    <p:sldId id="280" r:id="rId9"/>
    <p:sldId id="274" r:id="rId10"/>
    <p:sldId id="279" r:id="rId11"/>
    <p:sldId id="262" r:id="rId12"/>
    <p:sldId id="263" r:id="rId13"/>
    <p:sldId id="264" r:id="rId14"/>
    <p:sldId id="277" r:id="rId15"/>
    <p:sldId id="278" r:id="rId16"/>
    <p:sldId id="265" r:id="rId17"/>
    <p:sldId id="267" r:id="rId18"/>
    <p:sldId id="269" r:id="rId19"/>
    <p:sldId id="268" r:id="rId20"/>
    <p:sldId id="266" r:id="rId21"/>
    <p:sldId id="281" r:id="rId22"/>
    <p:sldId id="276" r:id="rId23"/>
    <p:sldId id="26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C5428C6-C638-4313-9E7F-3EB1D39DF3D2}">
          <p14:sldIdLst>
            <p14:sldId id="258"/>
            <p14:sldId id="257"/>
            <p14:sldId id="259"/>
            <p14:sldId id="260"/>
            <p14:sldId id="270"/>
            <p14:sldId id="271"/>
            <p14:sldId id="272"/>
            <p14:sldId id="280"/>
            <p14:sldId id="274"/>
            <p14:sldId id="279"/>
            <p14:sldId id="262"/>
            <p14:sldId id="263"/>
            <p14:sldId id="264"/>
            <p14:sldId id="277"/>
            <p14:sldId id="278"/>
            <p14:sldId id="265"/>
            <p14:sldId id="267"/>
            <p14:sldId id="269"/>
            <p14:sldId id="268"/>
            <p14:sldId id="266"/>
            <p14:sldId id="281"/>
            <p14:sldId id="276"/>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94" autoAdjust="0"/>
    <p:restoredTop sz="94660"/>
  </p:normalViewPr>
  <p:slideViewPr>
    <p:cSldViewPr snapToGrid="0">
      <p:cViewPr varScale="1">
        <p:scale>
          <a:sx n="86" d="100"/>
          <a:sy n="86"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INASH ANDHALE" userId="4c2cf7fcfc460d68" providerId="LiveId" clId="{5F8018EE-477A-4367-821F-6F2B61F0700A}"/>
    <pc:docChg chg="undo custSel addSld modSld modSection">
      <pc:chgData name="AVINASH ANDHALE" userId="4c2cf7fcfc460d68" providerId="LiveId" clId="{5F8018EE-477A-4367-821F-6F2B61F0700A}" dt="2022-04-13T10:09:44.634" v="645" actId="11529"/>
      <pc:docMkLst>
        <pc:docMk/>
      </pc:docMkLst>
      <pc:sldChg chg="modSp mod">
        <pc:chgData name="AVINASH ANDHALE" userId="4c2cf7fcfc460d68" providerId="LiveId" clId="{5F8018EE-477A-4367-821F-6F2B61F0700A}" dt="2022-04-13T10:04:28.454" v="471" actId="255"/>
        <pc:sldMkLst>
          <pc:docMk/>
          <pc:sldMk cId="3913747811" sldId="270"/>
        </pc:sldMkLst>
        <pc:spChg chg="mod">
          <ac:chgData name="AVINASH ANDHALE" userId="4c2cf7fcfc460d68" providerId="LiveId" clId="{5F8018EE-477A-4367-821F-6F2B61F0700A}" dt="2022-04-13T10:04:28.454" v="471" actId="255"/>
          <ac:spMkLst>
            <pc:docMk/>
            <pc:sldMk cId="3913747811" sldId="270"/>
            <ac:spMk id="4" creationId="{CF5C5EDD-1D1E-4C4F-8CA0-CBEA2E2AA63B}"/>
          </ac:spMkLst>
        </pc:spChg>
      </pc:sldChg>
      <pc:sldChg chg="modSp mod">
        <pc:chgData name="AVINASH ANDHALE" userId="4c2cf7fcfc460d68" providerId="LiveId" clId="{5F8018EE-477A-4367-821F-6F2B61F0700A}" dt="2022-04-13T10:04:37.151" v="472" actId="255"/>
        <pc:sldMkLst>
          <pc:docMk/>
          <pc:sldMk cId="1709423786" sldId="271"/>
        </pc:sldMkLst>
        <pc:spChg chg="mod">
          <ac:chgData name="AVINASH ANDHALE" userId="4c2cf7fcfc460d68" providerId="LiveId" clId="{5F8018EE-477A-4367-821F-6F2B61F0700A}" dt="2022-04-13T10:04:37.151" v="472" actId="255"/>
          <ac:spMkLst>
            <pc:docMk/>
            <pc:sldMk cId="1709423786" sldId="271"/>
            <ac:spMk id="4" creationId="{F2569D4C-CCE0-4768-AC1D-F000881C7394}"/>
          </ac:spMkLst>
        </pc:spChg>
      </pc:sldChg>
      <pc:sldChg chg="addSp delSp modSp mod">
        <pc:chgData name="AVINASH ANDHALE" userId="4c2cf7fcfc460d68" providerId="LiveId" clId="{5F8018EE-477A-4367-821F-6F2B61F0700A}" dt="2022-04-13T10:04:48.104" v="473" actId="255"/>
        <pc:sldMkLst>
          <pc:docMk/>
          <pc:sldMk cId="2624377741" sldId="272"/>
        </pc:sldMkLst>
        <pc:spChg chg="mod">
          <ac:chgData name="AVINASH ANDHALE" userId="4c2cf7fcfc460d68" providerId="LiveId" clId="{5F8018EE-477A-4367-821F-6F2B61F0700A}" dt="2022-04-13T10:04:48.104" v="473" actId="255"/>
          <ac:spMkLst>
            <pc:docMk/>
            <pc:sldMk cId="2624377741" sldId="272"/>
            <ac:spMk id="4" creationId="{66D47601-1D5E-4CB2-A3DA-F53E67159F30}"/>
          </ac:spMkLst>
        </pc:spChg>
        <pc:spChg chg="add del">
          <ac:chgData name="AVINASH ANDHALE" userId="4c2cf7fcfc460d68" providerId="LiveId" clId="{5F8018EE-477A-4367-821F-6F2B61F0700A}" dt="2022-04-13T10:00:35.635" v="432" actId="22"/>
          <ac:spMkLst>
            <pc:docMk/>
            <pc:sldMk cId="2624377741" sldId="272"/>
            <ac:spMk id="5" creationId="{C6BA0BFE-5549-4AE7-A55D-5BCF78884010}"/>
          </ac:spMkLst>
        </pc:spChg>
      </pc:sldChg>
      <pc:sldChg chg="modSp">
        <pc:chgData name="AVINASH ANDHALE" userId="4c2cf7fcfc460d68" providerId="LiveId" clId="{5F8018EE-477A-4367-821F-6F2B61F0700A}" dt="2022-04-13T08:54:36.627" v="361"/>
        <pc:sldMkLst>
          <pc:docMk/>
          <pc:sldMk cId="0" sldId="274"/>
        </pc:sldMkLst>
        <pc:spChg chg="mod">
          <ac:chgData name="AVINASH ANDHALE" userId="4c2cf7fcfc460d68" providerId="LiveId" clId="{5F8018EE-477A-4367-821F-6F2B61F0700A}" dt="2022-04-13T08:54:36.627" v="361"/>
          <ac:spMkLst>
            <pc:docMk/>
            <pc:sldMk cId="0" sldId="274"/>
            <ac:spMk id="3" creationId="{00000000-0000-0000-0000-000000000000}"/>
          </ac:spMkLst>
        </pc:spChg>
      </pc:sldChg>
      <pc:sldChg chg="addSp delSp modSp new mod">
        <pc:chgData name="AVINASH ANDHALE" userId="4c2cf7fcfc460d68" providerId="LiveId" clId="{5F8018EE-477A-4367-821F-6F2B61F0700A}" dt="2022-04-13T10:09:44.634" v="645" actId="11529"/>
        <pc:sldMkLst>
          <pc:docMk/>
          <pc:sldMk cId="3491587750" sldId="279"/>
        </pc:sldMkLst>
        <pc:spChg chg="add del mod">
          <ac:chgData name="AVINASH ANDHALE" userId="4c2cf7fcfc460d68" providerId="LiveId" clId="{5F8018EE-477A-4367-821F-6F2B61F0700A}" dt="2022-04-13T03:25:57.624" v="3"/>
          <ac:spMkLst>
            <pc:docMk/>
            <pc:sldMk cId="3491587750" sldId="279"/>
            <ac:spMk id="2" creationId="{230E9EF1-31FF-431B-AA4E-F9A2F6B712D1}"/>
          </ac:spMkLst>
        </pc:spChg>
        <pc:spChg chg="add mod">
          <ac:chgData name="AVINASH ANDHALE" userId="4c2cf7fcfc460d68" providerId="LiveId" clId="{5F8018EE-477A-4367-821F-6F2B61F0700A}" dt="2022-04-13T08:36:36.839" v="158" actId="20577"/>
          <ac:spMkLst>
            <pc:docMk/>
            <pc:sldMk cId="3491587750" sldId="279"/>
            <ac:spMk id="3" creationId="{FB34647D-EFD0-49B6-92D9-E881F312229C}"/>
          </ac:spMkLst>
        </pc:spChg>
        <pc:spChg chg="add mod">
          <ac:chgData name="AVINASH ANDHALE" userId="4c2cf7fcfc460d68" providerId="LiveId" clId="{5F8018EE-477A-4367-821F-6F2B61F0700A}" dt="2022-04-13T08:30:00.985" v="46" actId="20577"/>
          <ac:spMkLst>
            <pc:docMk/>
            <pc:sldMk cId="3491587750" sldId="279"/>
            <ac:spMk id="4" creationId="{2E1E4DF2-1982-47E2-84A9-794EB65875F2}"/>
          </ac:spMkLst>
        </pc:spChg>
        <pc:spChg chg="add mod">
          <ac:chgData name="AVINASH ANDHALE" userId="4c2cf7fcfc460d68" providerId="LiveId" clId="{5F8018EE-477A-4367-821F-6F2B61F0700A}" dt="2022-04-13T08:30:11.109" v="56" actId="20577"/>
          <ac:spMkLst>
            <pc:docMk/>
            <pc:sldMk cId="3491587750" sldId="279"/>
            <ac:spMk id="5" creationId="{087919CC-C1C4-4378-A7AE-5E187FC04C3F}"/>
          </ac:spMkLst>
        </pc:spChg>
        <pc:spChg chg="add mod">
          <ac:chgData name="AVINASH ANDHALE" userId="4c2cf7fcfc460d68" providerId="LiveId" clId="{5F8018EE-477A-4367-821F-6F2B61F0700A}" dt="2022-04-13T08:30:18.392" v="69" actId="20577"/>
          <ac:spMkLst>
            <pc:docMk/>
            <pc:sldMk cId="3491587750" sldId="279"/>
            <ac:spMk id="6" creationId="{E475982F-CE17-494F-9561-FC2FC07C0446}"/>
          </ac:spMkLst>
        </pc:spChg>
        <pc:spChg chg="add mod">
          <ac:chgData name="AVINASH ANDHALE" userId="4c2cf7fcfc460d68" providerId="LiveId" clId="{5F8018EE-477A-4367-821F-6F2B61F0700A}" dt="2022-04-13T08:46:27.762" v="354" actId="1076"/>
          <ac:spMkLst>
            <pc:docMk/>
            <pc:sldMk cId="3491587750" sldId="279"/>
            <ac:spMk id="7" creationId="{925EB52C-E904-4E26-B683-1ECBAA33D914}"/>
          </ac:spMkLst>
        </pc:spChg>
        <pc:spChg chg="add mod">
          <ac:chgData name="AVINASH ANDHALE" userId="4c2cf7fcfc460d68" providerId="LiveId" clId="{5F8018EE-477A-4367-821F-6F2B61F0700A}" dt="2022-04-13T08:37:52.096" v="196" actId="1076"/>
          <ac:spMkLst>
            <pc:docMk/>
            <pc:sldMk cId="3491587750" sldId="279"/>
            <ac:spMk id="16" creationId="{44B02E41-BFF4-4038-BD22-42A1936566E3}"/>
          </ac:spMkLst>
        </pc:spChg>
        <pc:spChg chg="add mod">
          <ac:chgData name="AVINASH ANDHALE" userId="4c2cf7fcfc460d68" providerId="LiveId" clId="{5F8018EE-477A-4367-821F-6F2B61F0700A}" dt="2022-04-13T08:40:21.453" v="280" actId="1076"/>
          <ac:spMkLst>
            <pc:docMk/>
            <pc:sldMk cId="3491587750" sldId="279"/>
            <ac:spMk id="17" creationId="{A390CC51-C879-4E99-A25C-8013F89CD363}"/>
          </ac:spMkLst>
        </pc:spChg>
        <pc:spChg chg="add mod">
          <ac:chgData name="AVINASH ANDHALE" userId="4c2cf7fcfc460d68" providerId="LiveId" clId="{5F8018EE-477A-4367-821F-6F2B61F0700A}" dt="2022-04-13T08:40:25.235" v="281" actId="1076"/>
          <ac:spMkLst>
            <pc:docMk/>
            <pc:sldMk cId="3491587750" sldId="279"/>
            <ac:spMk id="18" creationId="{559FE31B-09AA-4800-92A6-E50DC6844589}"/>
          </ac:spMkLst>
        </pc:spChg>
        <pc:spChg chg="add mod">
          <ac:chgData name="AVINASH ANDHALE" userId="4c2cf7fcfc460d68" providerId="LiveId" clId="{5F8018EE-477A-4367-821F-6F2B61F0700A}" dt="2022-04-13T08:41:58.825" v="314" actId="255"/>
          <ac:spMkLst>
            <pc:docMk/>
            <pc:sldMk cId="3491587750" sldId="279"/>
            <ac:spMk id="26" creationId="{54E4DD67-4C08-404F-A24B-AF8AFEBF10EE}"/>
          </ac:spMkLst>
        </pc:spChg>
        <pc:spChg chg="add mod">
          <ac:chgData name="AVINASH ANDHALE" userId="4c2cf7fcfc460d68" providerId="LiveId" clId="{5F8018EE-477A-4367-821F-6F2B61F0700A}" dt="2022-04-13T08:42:41.598" v="333" actId="255"/>
          <ac:spMkLst>
            <pc:docMk/>
            <pc:sldMk cId="3491587750" sldId="279"/>
            <ac:spMk id="27" creationId="{4039FE52-946A-45C3-8293-DDE850D16744}"/>
          </ac:spMkLst>
        </pc:spChg>
        <pc:spChg chg="add mod">
          <ac:chgData name="AVINASH ANDHALE" userId="4c2cf7fcfc460d68" providerId="LiveId" clId="{5F8018EE-477A-4367-821F-6F2B61F0700A}" dt="2022-04-13T08:43:20.210" v="342" actId="255"/>
          <ac:spMkLst>
            <pc:docMk/>
            <pc:sldMk cId="3491587750" sldId="279"/>
            <ac:spMk id="28" creationId="{9427CF0A-B5A2-4BCA-9548-7BE4963AA5C6}"/>
          </ac:spMkLst>
        </pc:spChg>
        <pc:spChg chg="add mod">
          <ac:chgData name="AVINASH ANDHALE" userId="4c2cf7fcfc460d68" providerId="LiveId" clId="{5F8018EE-477A-4367-821F-6F2B61F0700A}" dt="2022-04-13T08:42:16.013" v="323" actId="255"/>
          <ac:spMkLst>
            <pc:docMk/>
            <pc:sldMk cId="3491587750" sldId="279"/>
            <ac:spMk id="29" creationId="{712DCAE1-E3C1-4B1E-B0A0-7A7A90636AE1}"/>
          </ac:spMkLst>
        </pc:spChg>
        <pc:spChg chg="add del">
          <ac:chgData name="AVINASH ANDHALE" userId="4c2cf7fcfc460d68" providerId="LiveId" clId="{5F8018EE-477A-4367-821F-6F2B61F0700A}" dt="2022-04-13T08:45:19.436" v="346" actId="11529"/>
          <ac:spMkLst>
            <pc:docMk/>
            <pc:sldMk cId="3491587750" sldId="279"/>
            <ac:spMk id="32" creationId="{6BD44513-45FE-44B3-985A-8F204C37E056}"/>
          </ac:spMkLst>
        </pc:spChg>
        <pc:spChg chg="add">
          <ac:chgData name="AVINASH ANDHALE" userId="4c2cf7fcfc460d68" providerId="LiveId" clId="{5F8018EE-477A-4367-821F-6F2B61F0700A}" dt="2022-04-13T10:08:10.049" v="475" actId="11529"/>
          <ac:spMkLst>
            <pc:docMk/>
            <pc:sldMk cId="3491587750" sldId="279"/>
            <ac:spMk id="54" creationId="{6F66D781-086D-4D4D-AB39-BE51D6BA9F65}"/>
          </ac:spMkLst>
        </pc:spChg>
        <pc:spChg chg="add mod">
          <ac:chgData name="AVINASH ANDHALE" userId="4c2cf7fcfc460d68" providerId="LiveId" clId="{5F8018EE-477A-4367-821F-6F2B61F0700A}" dt="2022-04-13T10:08:41.670" v="519" actId="20577"/>
          <ac:spMkLst>
            <pc:docMk/>
            <pc:sldMk cId="3491587750" sldId="279"/>
            <ac:spMk id="55" creationId="{2A9C5A0E-3A24-4380-BB99-0A250260D518}"/>
          </ac:spMkLst>
        </pc:spChg>
        <pc:spChg chg="add mod">
          <ac:chgData name="AVINASH ANDHALE" userId="4c2cf7fcfc460d68" providerId="LiveId" clId="{5F8018EE-477A-4367-821F-6F2B61F0700A}" dt="2022-04-13T10:08:54.718" v="563" actId="20577"/>
          <ac:spMkLst>
            <pc:docMk/>
            <pc:sldMk cId="3491587750" sldId="279"/>
            <ac:spMk id="56" creationId="{58521D2E-B279-438C-B077-21115527E911}"/>
          </ac:spMkLst>
        </pc:spChg>
        <pc:spChg chg="add mod">
          <ac:chgData name="AVINASH ANDHALE" userId="4c2cf7fcfc460d68" providerId="LiveId" clId="{5F8018EE-477A-4367-821F-6F2B61F0700A}" dt="2022-04-13T10:09:04.286" v="600" actId="20577"/>
          <ac:spMkLst>
            <pc:docMk/>
            <pc:sldMk cId="3491587750" sldId="279"/>
            <ac:spMk id="57" creationId="{222E2F9E-CA4E-4FB6-A641-3825772C0114}"/>
          </ac:spMkLst>
        </pc:spChg>
        <pc:spChg chg="add mod">
          <ac:chgData name="AVINASH ANDHALE" userId="4c2cf7fcfc460d68" providerId="LiveId" clId="{5F8018EE-477A-4367-821F-6F2B61F0700A}" dt="2022-04-13T10:09:17.387" v="641" actId="20577"/>
          <ac:spMkLst>
            <pc:docMk/>
            <pc:sldMk cId="3491587750" sldId="279"/>
            <ac:spMk id="58" creationId="{0FD27930-E84E-4361-B183-8BA05619F9B6}"/>
          </ac:spMkLst>
        </pc:spChg>
        <pc:cxnChg chg="add">
          <ac:chgData name="AVINASH ANDHALE" userId="4c2cf7fcfc460d68" providerId="LiveId" clId="{5F8018EE-477A-4367-821F-6F2B61F0700A}" dt="2022-04-13T08:30:45.759" v="93" actId="11529"/>
          <ac:cxnSpMkLst>
            <pc:docMk/>
            <pc:sldMk cId="3491587750" sldId="279"/>
            <ac:cxnSpMk id="9" creationId="{37E39DAB-447E-41B9-9706-051C1D27D2FB}"/>
          </ac:cxnSpMkLst>
        </pc:cxnChg>
        <pc:cxnChg chg="add">
          <ac:chgData name="AVINASH ANDHALE" userId="4c2cf7fcfc460d68" providerId="LiveId" clId="{5F8018EE-477A-4367-821F-6F2B61F0700A}" dt="2022-04-13T08:30:58.428" v="95" actId="11529"/>
          <ac:cxnSpMkLst>
            <pc:docMk/>
            <pc:sldMk cId="3491587750" sldId="279"/>
            <ac:cxnSpMk id="11" creationId="{82177C37-D104-4A5A-8FBA-DA0F44F22295}"/>
          </ac:cxnSpMkLst>
        </pc:cxnChg>
        <pc:cxnChg chg="add">
          <ac:chgData name="AVINASH ANDHALE" userId="4c2cf7fcfc460d68" providerId="LiveId" clId="{5F8018EE-477A-4367-821F-6F2B61F0700A}" dt="2022-04-13T08:31:06.947" v="96" actId="11529"/>
          <ac:cxnSpMkLst>
            <pc:docMk/>
            <pc:sldMk cId="3491587750" sldId="279"/>
            <ac:cxnSpMk id="13" creationId="{A8514EFA-6F54-4896-AA27-9C22DEDB1019}"/>
          </ac:cxnSpMkLst>
        </pc:cxnChg>
        <pc:cxnChg chg="add">
          <ac:chgData name="AVINASH ANDHALE" userId="4c2cf7fcfc460d68" providerId="LiveId" clId="{5F8018EE-477A-4367-821F-6F2B61F0700A}" dt="2022-04-13T08:31:15.878" v="97" actId="11529"/>
          <ac:cxnSpMkLst>
            <pc:docMk/>
            <pc:sldMk cId="3491587750" sldId="279"/>
            <ac:cxnSpMk id="15" creationId="{E338DB2A-6B8C-4B4A-A22F-100725BF969F}"/>
          </ac:cxnSpMkLst>
        </pc:cxnChg>
        <pc:cxnChg chg="add del mod">
          <ac:chgData name="AVINASH ANDHALE" userId="4c2cf7fcfc460d68" providerId="LiveId" clId="{5F8018EE-477A-4367-821F-6F2B61F0700A}" dt="2022-04-13T08:37:45.010" v="195" actId="478"/>
          <ac:cxnSpMkLst>
            <pc:docMk/>
            <pc:sldMk cId="3491587750" sldId="279"/>
            <ac:cxnSpMk id="20" creationId="{7A04225B-73A4-4C2A-B7A6-DC745BC63680}"/>
          </ac:cxnSpMkLst>
        </pc:cxnChg>
        <pc:cxnChg chg="add del mod">
          <ac:chgData name="AVINASH ANDHALE" userId="4c2cf7fcfc460d68" providerId="LiveId" clId="{5F8018EE-477A-4367-821F-6F2B61F0700A}" dt="2022-04-13T08:34:45.681" v="117" actId="478"/>
          <ac:cxnSpMkLst>
            <pc:docMk/>
            <pc:sldMk cId="3491587750" sldId="279"/>
            <ac:cxnSpMk id="21" creationId="{6E55D725-612F-495F-AE43-FC908F073517}"/>
          </ac:cxnSpMkLst>
        </pc:cxnChg>
        <pc:cxnChg chg="add del">
          <ac:chgData name="AVINASH ANDHALE" userId="4c2cf7fcfc460d68" providerId="LiveId" clId="{5F8018EE-477A-4367-821F-6F2B61F0700A}" dt="2022-04-13T08:37:54.701" v="197" actId="478"/>
          <ac:cxnSpMkLst>
            <pc:docMk/>
            <pc:sldMk cId="3491587750" sldId="279"/>
            <ac:cxnSpMk id="23" creationId="{54FAFB6B-D9D1-40EB-9C98-B0E8D766ABC7}"/>
          </ac:cxnSpMkLst>
        </pc:cxnChg>
        <pc:cxnChg chg="add del mod">
          <ac:chgData name="AVINASH ANDHALE" userId="4c2cf7fcfc460d68" providerId="LiveId" clId="{5F8018EE-477A-4367-821F-6F2B61F0700A}" dt="2022-04-13T08:39:12.590" v="235" actId="478"/>
          <ac:cxnSpMkLst>
            <pc:docMk/>
            <pc:sldMk cId="3491587750" sldId="279"/>
            <ac:cxnSpMk id="25" creationId="{6E1882A2-F737-43B4-A8CD-0FA0CEF4709B}"/>
          </ac:cxnSpMkLst>
        </pc:cxnChg>
        <pc:cxnChg chg="add del mod">
          <ac:chgData name="AVINASH ANDHALE" userId="4c2cf7fcfc460d68" providerId="LiveId" clId="{5F8018EE-477A-4367-821F-6F2B61F0700A}" dt="2022-04-13T08:45:02.437" v="344" actId="478"/>
          <ac:cxnSpMkLst>
            <pc:docMk/>
            <pc:sldMk cId="3491587750" sldId="279"/>
            <ac:cxnSpMk id="31" creationId="{F39881C8-02B4-48DD-8210-B44BAD699DD3}"/>
          </ac:cxnSpMkLst>
        </pc:cxnChg>
        <pc:cxnChg chg="add">
          <ac:chgData name="AVINASH ANDHALE" userId="4c2cf7fcfc460d68" providerId="LiveId" clId="{5F8018EE-477A-4367-821F-6F2B61F0700A}" dt="2022-04-13T08:45:28.504" v="347" actId="11529"/>
          <ac:cxnSpMkLst>
            <pc:docMk/>
            <pc:sldMk cId="3491587750" sldId="279"/>
            <ac:cxnSpMk id="34" creationId="{1782CC8D-2F52-4309-A6AD-DB33A7247EEA}"/>
          </ac:cxnSpMkLst>
        </pc:cxnChg>
        <pc:cxnChg chg="add">
          <ac:chgData name="AVINASH ANDHALE" userId="4c2cf7fcfc460d68" providerId="LiveId" clId="{5F8018EE-477A-4367-821F-6F2B61F0700A}" dt="2022-04-13T08:45:40.652" v="348" actId="11529"/>
          <ac:cxnSpMkLst>
            <pc:docMk/>
            <pc:sldMk cId="3491587750" sldId="279"/>
            <ac:cxnSpMk id="36" creationId="{A073829F-1D73-4F23-81F7-E4F85CA1300C}"/>
          </ac:cxnSpMkLst>
        </pc:cxnChg>
        <pc:cxnChg chg="add">
          <ac:chgData name="AVINASH ANDHALE" userId="4c2cf7fcfc460d68" providerId="LiveId" clId="{5F8018EE-477A-4367-821F-6F2B61F0700A}" dt="2022-04-13T08:45:53.516" v="349" actId="11529"/>
          <ac:cxnSpMkLst>
            <pc:docMk/>
            <pc:sldMk cId="3491587750" sldId="279"/>
            <ac:cxnSpMk id="38" creationId="{1E2F647F-0076-4D49-87FB-970B8BC21BF3}"/>
          </ac:cxnSpMkLst>
        </pc:cxnChg>
        <pc:cxnChg chg="add mod">
          <ac:chgData name="AVINASH ANDHALE" userId="4c2cf7fcfc460d68" providerId="LiveId" clId="{5F8018EE-477A-4367-821F-6F2B61F0700A}" dt="2022-04-13T08:46:27.762" v="354" actId="1076"/>
          <ac:cxnSpMkLst>
            <pc:docMk/>
            <pc:sldMk cId="3491587750" sldId="279"/>
            <ac:cxnSpMk id="41" creationId="{CCA8B6FB-EDE8-456E-88B6-4C111924F333}"/>
          </ac:cxnSpMkLst>
        </pc:cxnChg>
        <pc:cxnChg chg="add del">
          <ac:chgData name="AVINASH ANDHALE" userId="4c2cf7fcfc460d68" providerId="LiveId" clId="{5F8018EE-477A-4367-821F-6F2B61F0700A}" dt="2022-04-13T08:46:17.621" v="352" actId="11529"/>
          <ac:cxnSpMkLst>
            <pc:docMk/>
            <pc:sldMk cId="3491587750" sldId="279"/>
            <ac:cxnSpMk id="43" creationId="{A90AF2D8-C502-489D-BF4A-964D5E0EFEA1}"/>
          </ac:cxnSpMkLst>
        </pc:cxnChg>
        <pc:cxnChg chg="add">
          <ac:chgData name="AVINASH ANDHALE" userId="4c2cf7fcfc460d68" providerId="LiveId" clId="{5F8018EE-477A-4367-821F-6F2B61F0700A}" dt="2022-04-13T08:46:37.644" v="355" actId="11529"/>
          <ac:cxnSpMkLst>
            <pc:docMk/>
            <pc:sldMk cId="3491587750" sldId="279"/>
            <ac:cxnSpMk id="47" creationId="{D845532F-1178-4F1F-ABAD-58B968B1D9A3}"/>
          </ac:cxnSpMkLst>
        </pc:cxnChg>
        <pc:cxnChg chg="add">
          <ac:chgData name="AVINASH ANDHALE" userId="4c2cf7fcfc460d68" providerId="LiveId" clId="{5F8018EE-477A-4367-821F-6F2B61F0700A}" dt="2022-04-13T08:46:46.983" v="356" actId="11529"/>
          <ac:cxnSpMkLst>
            <pc:docMk/>
            <pc:sldMk cId="3491587750" sldId="279"/>
            <ac:cxnSpMk id="49" creationId="{F51AE7F7-5B89-4D21-982A-3C24438BF5A8}"/>
          </ac:cxnSpMkLst>
        </pc:cxnChg>
        <pc:cxnChg chg="add del">
          <ac:chgData name="AVINASH ANDHALE" userId="4c2cf7fcfc460d68" providerId="LiveId" clId="{5F8018EE-477A-4367-821F-6F2B61F0700A}" dt="2022-04-13T08:47:08.823" v="359" actId="478"/>
          <ac:cxnSpMkLst>
            <pc:docMk/>
            <pc:sldMk cId="3491587750" sldId="279"/>
            <ac:cxnSpMk id="51" creationId="{41DCC9A1-75AC-401B-8175-E7EB4C8ACC4B}"/>
          </ac:cxnSpMkLst>
        </pc:cxnChg>
        <pc:cxnChg chg="add mod">
          <ac:chgData name="AVINASH ANDHALE" userId="4c2cf7fcfc460d68" providerId="LiveId" clId="{5F8018EE-477A-4367-821F-6F2B61F0700A}" dt="2022-04-13T08:47:12.894" v="360" actId="1076"/>
          <ac:cxnSpMkLst>
            <pc:docMk/>
            <pc:sldMk cId="3491587750" sldId="279"/>
            <ac:cxnSpMk id="53" creationId="{CA684DC2-5039-4EB9-A520-D592D5390808}"/>
          </ac:cxnSpMkLst>
        </pc:cxnChg>
        <pc:cxnChg chg="add">
          <ac:chgData name="AVINASH ANDHALE" userId="4c2cf7fcfc460d68" providerId="LiveId" clId="{5F8018EE-477A-4367-821F-6F2B61F0700A}" dt="2022-04-13T10:09:26.243" v="642" actId="11529"/>
          <ac:cxnSpMkLst>
            <pc:docMk/>
            <pc:sldMk cId="3491587750" sldId="279"/>
            <ac:cxnSpMk id="60" creationId="{F22B84A9-B5DD-42A9-8C0C-FA4575B217DD}"/>
          </ac:cxnSpMkLst>
        </pc:cxnChg>
        <pc:cxnChg chg="add">
          <ac:chgData name="AVINASH ANDHALE" userId="4c2cf7fcfc460d68" providerId="LiveId" clId="{5F8018EE-477A-4367-821F-6F2B61F0700A}" dt="2022-04-13T10:09:33.690" v="643" actId="11529"/>
          <ac:cxnSpMkLst>
            <pc:docMk/>
            <pc:sldMk cId="3491587750" sldId="279"/>
            <ac:cxnSpMk id="62" creationId="{40151D78-CCCF-451A-8A4F-34A9C1E35D8E}"/>
          </ac:cxnSpMkLst>
        </pc:cxnChg>
        <pc:cxnChg chg="add">
          <ac:chgData name="AVINASH ANDHALE" userId="4c2cf7fcfc460d68" providerId="LiveId" clId="{5F8018EE-477A-4367-821F-6F2B61F0700A}" dt="2022-04-13T10:09:38.724" v="644" actId="11529"/>
          <ac:cxnSpMkLst>
            <pc:docMk/>
            <pc:sldMk cId="3491587750" sldId="279"/>
            <ac:cxnSpMk id="64" creationId="{C2372DC7-08AD-4F06-90DE-61C6F289927A}"/>
          </ac:cxnSpMkLst>
        </pc:cxnChg>
        <pc:cxnChg chg="add">
          <ac:chgData name="AVINASH ANDHALE" userId="4c2cf7fcfc460d68" providerId="LiveId" clId="{5F8018EE-477A-4367-821F-6F2B61F0700A}" dt="2022-04-13T10:09:44.634" v="645" actId="11529"/>
          <ac:cxnSpMkLst>
            <pc:docMk/>
            <pc:sldMk cId="3491587750" sldId="279"/>
            <ac:cxnSpMk id="66" creationId="{0429687A-0D87-47C1-B1E1-E36CDEB8B4F5}"/>
          </ac:cxnSpMkLst>
        </pc:cxnChg>
      </pc:sldChg>
      <pc:sldChg chg="addSp modSp new mod">
        <pc:chgData name="AVINASH ANDHALE" userId="4c2cf7fcfc460d68" providerId="LiveId" clId="{5F8018EE-477A-4367-821F-6F2B61F0700A}" dt="2022-04-13T10:04:59.284" v="474" actId="255"/>
        <pc:sldMkLst>
          <pc:docMk/>
          <pc:sldMk cId="1162947561" sldId="280"/>
        </pc:sldMkLst>
        <pc:spChg chg="add mod">
          <ac:chgData name="AVINASH ANDHALE" userId="4c2cf7fcfc460d68" providerId="LiveId" clId="{5F8018EE-477A-4367-821F-6F2B61F0700A}" dt="2022-04-13T10:04:59.284" v="474" actId="255"/>
          <ac:spMkLst>
            <pc:docMk/>
            <pc:sldMk cId="1162947561" sldId="280"/>
            <ac:spMk id="3" creationId="{C4DC205C-CD52-448A-8886-48CE2265B83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A51639-B2D6-4652-B8C3-1B4C224A7BAF}" type="datetimeFigureOut">
              <a:rPr lang="en-US" smtClean="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4301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65298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543923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4532967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760668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1415286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9079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5008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63485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00094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5030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4/13/2022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2075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4/13/2022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45932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4/13/2022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43302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F131DD-A141-4471-BCF9-C6073EDD7E20}" type="datetimeFigureOut">
              <a:rPr lang="en-US" smtClean="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337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5" name="Date Placeholder 4"/>
          <p:cNvSpPr>
            <a:spLocks noGrp="1"/>
          </p:cNvSpPr>
          <p:nvPr>
            <p:ph type="dt" sz="half" idx="10"/>
          </p:nvPr>
        </p:nvSpPr>
        <p:spPr/>
        <p:txBody>
          <a:bodyPr/>
          <a:lstStyle/>
          <a:p>
            <a:fld id="{AB334A90-EB03-42F3-8859-2C2B2724C058}" type="datetimeFigureOut">
              <a:rPr lang="en-US" smtClean="0"/>
              <a:t>4/13/2022</a:t>
            </a:fld>
            <a:endParaRPr lang="en-US" dirty="0"/>
          </a:p>
        </p:txBody>
      </p:sp>
    </p:spTree>
    <p:extLst>
      <p:ext uri="{BB962C8B-B14F-4D97-AF65-F5344CB8AC3E}">
        <p14:creationId xmlns:p14="http://schemas.microsoft.com/office/powerpoint/2010/main" val="33684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C48EC7-AF6A-48D3-8284-14BACBEBDD84}" type="datetimeFigureOut">
              <a:rPr lang="en-US" smtClean="0"/>
              <a:t>4/13/2022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79403775"/>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 id="2147483923" r:id="rId12"/>
    <p:sldLayoutId id="2147483924" r:id="rId13"/>
    <p:sldLayoutId id="2147483925" r:id="rId14"/>
    <p:sldLayoutId id="2147483926" r:id="rId15"/>
    <p:sldLayoutId id="214748392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D15ED76-A329-4131-ABA3-4B2C4FF6ED2E}"/>
              </a:ext>
            </a:extLst>
          </p:cNvPr>
          <p:cNvPicPr>
            <a:picLocks noChangeAspect="1"/>
          </p:cNvPicPr>
          <p:nvPr/>
        </p:nvPicPr>
        <p:blipFill>
          <a:blip r:embed="rId2"/>
          <a:stretch>
            <a:fillRect/>
          </a:stretch>
        </p:blipFill>
        <p:spPr>
          <a:xfrm>
            <a:off x="2024899" y="87507"/>
            <a:ext cx="8593832" cy="64453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532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34647D-EFD0-49B6-92D9-E881F312229C}"/>
              </a:ext>
            </a:extLst>
          </p:cNvPr>
          <p:cNvSpPr/>
          <p:nvPr/>
        </p:nvSpPr>
        <p:spPr>
          <a:xfrm>
            <a:off x="3256131" y="363318"/>
            <a:ext cx="3794909" cy="52444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Clinic Management System</a:t>
            </a:r>
          </a:p>
        </p:txBody>
      </p:sp>
      <p:sp>
        <p:nvSpPr>
          <p:cNvPr id="4" name="Oval 3">
            <a:extLst>
              <a:ext uri="{FF2B5EF4-FFF2-40B4-BE49-F238E27FC236}">
                <a16:creationId xmlns:a16="http://schemas.microsoft.com/office/drawing/2014/main" id="{2E1E4DF2-1982-47E2-84A9-794EB65875F2}"/>
              </a:ext>
            </a:extLst>
          </p:cNvPr>
          <p:cNvSpPr/>
          <p:nvPr/>
        </p:nvSpPr>
        <p:spPr>
          <a:xfrm>
            <a:off x="519343" y="1677879"/>
            <a:ext cx="1793290" cy="10209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Admin </a:t>
            </a:r>
          </a:p>
        </p:txBody>
      </p:sp>
      <p:sp>
        <p:nvSpPr>
          <p:cNvPr id="5" name="Oval 4">
            <a:extLst>
              <a:ext uri="{FF2B5EF4-FFF2-40B4-BE49-F238E27FC236}">
                <a16:creationId xmlns:a16="http://schemas.microsoft.com/office/drawing/2014/main" id="{087919CC-C1C4-4378-A7AE-5E187FC04C3F}"/>
              </a:ext>
            </a:extLst>
          </p:cNvPr>
          <p:cNvSpPr/>
          <p:nvPr/>
        </p:nvSpPr>
        <p:spPr>
          <a:xfrm>
            <a:off x="2769834" y="2470211"/>
            <a:ext cx="1899821" cy="102093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Doctor</a:t>
            </a:r>
          </a:p>
        </p:txBody>
      </p:sp>
      <p:sp>
        <p:nvSpPr>
          <p:cNvPr id="6" name="Oval 5">
            <a:extLst>
              <a:ext uri="{FF2B5EF4-FFF2-40B4-BE49-F238E27FC236}">
                <a16:creationId xmlns:a16="http://schemas.microsoft.com/office/drawing/2014/main" id="{E475982F-CE17-494F-9561-FC2FC07C0446}"/>
              </a:ext>
            </a:extLst>
          </p:cNvPr>
          <p:cNvSpPr/>
          <p:nvPr/>
        </p:nvSpPr>
        <p:spPr>
          <a:xfrm>
            <a:off x="5299968" y="2077374"/>
            <a:ext cx="1899821" cy="124287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 Patient</a:t>
            </a:r>
          </a:p>
        </p:txBody>
      </p:sp>
      <p:sp>
        <p:nvSpPr>
          <p:cNvPr id="7" name="Oval 6">
            <a:extLst>
              <a:ext uri="{FF2B5EF4-FFF2-40B4-BE49-F238E27FC236}">
                <a16:creationId xmlns:a16="http://schemas.microsoft.com/office/drawing/2014/main" id="{925EB52C-E904-4E26-B683-1ECBAA33D914}"/>
              </a:ext>
            </a:extLst>
          </p:cNvPr>
          <p:cNvSpPr/>
          <p:nvPr/>
        </p:nvSpPr>
        <p:spPr>
          <a:xfrm>
            <a:off x="8146742" y="1903238"/>
            <a:ext cx="1899821" cy="135828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Doctor </a:t>
            </a:r>
          </a:p>
          <a:p>
            <a:pPr algn="ctr"/>
            <a:r>
              <a:rPr lang="en-IN" dirty="0"/>
              <a:t>Details</a:t>
            </a:r>
          </a:p>
        </p:txBody>
      </p:sp>
      <p:cxnSp>
        <p:nvCxnSpPr>
          <p:cNvPr id="9" name="Straight Arrow Connector 8">
            <a:extLst>
              <a:ext uri="{FF2B5EF4-FFF2-40B4-BE49-F238E27FC236}">
                <a16:creationId xmlns:a16="http://schemas.microsoft.com/office/drawing/2014/main" id="{37E39DAB-447E-41B9-9706-051C1D27D2FB}"/>
              </a:ext>
            </a:extLst>
          </p:cNvPr>
          <p:cNvCxnSpPr>
            <a:endCxn id="4" idx="7"/>
          </p:cNvCxnSpPr>
          <p:nvPr/>
        </p:nvCxnSpPr>
        <p:spPr>
          <a:xfrm flipH="1">
            <a:off x="2050012" y="887767"/>
            <a:ext cx="1918306" cy="939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2177C37-D104-4A5A-8FBA-DA0F44F22295}"/>
              </a:ext>
            </a:extLst>
          </p:cNvPr>
          <p:cNvCxnSpPr>
            <a:endCxn id="5" idx="0"/>
          </p:cNvCxnSpPr>
          <p:nvPr/>
        </p:nvCxnSpPr>
        <p:spPr>
          <a:xfrm flipH="1">
            <a:off x="3719745" y="887767"/>
            <a:ext cx="541537" cy="1582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8514EFA-6F54-4896-AA27-9C22DEDB1019}"/>
              </a:ext>
            </a:extLst>
          </p:cNvPr>
          <p:cNvCxnSpPr/>
          <p:nvPr/>
        </p:nvCxnSpPr>
        <p:spPr>
          <a:xfrm>
            <a:off x="5370990" y="887767"/>
            <a:ext cx="648070" cy="1189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338DB2A-6B8C-4B4A-A22F-100725BF969F}"/>
              </a:ext>
            </a:extLst>
          </p:cNvPr>
          <p:cNvCxnSpPr/>
          <p:nvPr/>
        </p:nvCxnSpPr>
        <p:spPr>
          <a:xfrm>
            <a:off x="6096000" y="887767"/>
            <a:ext cx="2204621" cy="1300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4B02E41-BFF4-4038-BD22-42A1936566E3}"/>
              </a:ext>
            </a:extLst>
          </p:cNvPr>
          <p:cNvSpPr/>
          <p:nvPr/>
        </p:nvSpPr>
        <p:spPr>
          <a:xfrm>
            <a:off x="5289808" y="3902401"/>
            <a:ext cx="1547872" cy="6607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Patient Registration form</a:t>
            </a:r>
          </a:p>
        </p:txBody>
      </p:sp>
      <p:sp>
        <p:nvSpPr>
          <p:cNvPr id="17" name="Rectangle 16">
            <a:extLst>
              <a:ext uri="{FF2B5EF4-FFF2-40B4-BE49-F238E27FC236}">
                <a16:creationId xmlns:a16="http://schemas.microsoft.com/office/drawing/2014/main" id="{A390CC51-C879-4E99-A25C-8013F89CD363}"/>
              </a:ext>
            </a:extLst>
          </p:cNvPr>
          <p:cNvSpPr/>
          <p:nvPr/>
        </p:nvSpPr>
        <p:spPr>
          <a:xfrm>
            <a:off x="5245124" y="4961920"/>
            <a:ext cx="1547872" cy="4656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t>Email OTP confirmation</a:t>
            </a:r>
          </a:p>
        </p:txBody>
      </p:sp>
      <p:sp>
        <p:nvSpPr>
          <p:cNvPr id="18" name="Rectangle 17">
            <a:extLst>
              <a:ext uri="{FF2B5EF4-FFF2-40B4-BE49-F238E27FC236}">
                <a16:creationId xmlns:a16="http://schemas.microsoft.com/office/drawing/2014/main" id="{559FE31B-09AA-4800-92A6-E50DC6844589}"/>
              </a:ext>
            </a:extLst>
          </p:cNvPr>
          <p:cNvSpPr/>
          <p:nvPr/>
        </p:nvSpPr>
        <p:spPr>
          <a:xfrm>
            <a:off x="5210304" y="5837354"/>
            <a:ext cx="1706880" cy="71209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dirty="0"/>
              <a:t>Appointment Slot Booking</a:t>
            </a:r>
          </a:p>
        </p:txBody>
      </p:sp>
      <p:sp>
        <p:nvSpPr>
          <p:cNvPr id="26" name="Rectangle 25">
            <a:extLst>
              <a:ext uri="{FF2B5EF4-FFF2-40B4-BE49-F238E27FC236}">
                <a16:creationId xmlns:a16="http://schemas.microsoft.com/office/drawing/2014/main" id="{54E4DD67-4C08-404F-A24B-AF8AFEBF10EE}"/>
              </a:ext>
            </a:extLst>
          </p:cNvPr>
          <p:cNvSpPr/>
          <p:nvPr/>
        </p:nvSpPr>
        <p:spPr>
          <a:xfrm>
            <a:off x="7233721" y="3760161"/>
            <a:ext cx="1066899" cy="5255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dirty="0"/>
              <a:t>Doctor-1</a:t>
            </a:r>
          </a:p>
        </p:txBody>
      </p:sp>
      <p:sp>
        <p:nvSpPr>
          <p:cNvPr id="27" name="Rectangle 26">
            <a:extLst>
              <a:ext uri="{FF2B5EF4-FFF2-40B4-BE49-F238E27FC236}">
                <a16:creationId xmlns:a16="http://schemas.microsoft.com/office/drawing/2014/main" id="{4039FE52-946A-45C3-8293-DDE850D16744}"/>
              </a:ext>
            </a:extLst>
          </p:cNvPr>
          <p:cNvSpPr/>
          <p:nvPr/>
        </p:nvSpPr>
        <p:spPr>
          <a:xfrm>
            <a:off x="7767170" y="4768213"/>
            <a:ext cx="1066899" cy="5255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dirty="0"/>
              <a:t>Doctor-3</a:t>
            </a:r>
          </a:p>
        </p:txBody>
      </p:sp>
      <p:sp>
        <p:nvSpPr>
          <p:cNvPr id="28" name="Rectangle 27">
            <a:extLst>
              <a:ext uri="{FF2B5EF4-FFF2-40B4-BE49-F238E27FC236}">
                <a16:creationId xmlns:a16="http://schemas.microsoft.com/office/drawing/2014/main" id="{9427CF0A-B5A2-4BCA-9548-7BE4963AA5C6}"/>
              </a:ext>
            </a:extLst>
          </p:cNvPr>
          <p:cNvSpPr/>
          <p:nvPr/>
        </p:nvSpPr>
        <p:spPr>
          <a:xfrm>
            <a:off x="9274795" y="4669182"/>
            <a:ext cx="1066899" cy="5255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dirty="0"/>
              <a:t>Doctor-4</a:t>
            </a:r>
          </a:p>
        </p:txBody>
      </p:sp>
      <p:sp>
        <p:nvSpPr>
          <p:cNvPr id="29" name="Rectangle 28">
            <a:extLst>
              <a:ext uri="{FF2B5EF4-FFF2-40B4-BE49-F238E27FC236}">
                <a16:creationId xmlns:a16="http://schemas.microsoft.com/office/drawing/2014/main" id="{712DCAE1-E3C1-4B1E-B0A0-7A7A90636AE1}"/>
              </a:ext>
            </a:extLst>
          </p:cNvPr>
          <p:cNvSpPr/>
          <p:nvPr/>
        </p:nvSpPr>
        <p:spPr>
          <a:xfrm>
            <a:off x="10014012" y="3749040"/>
            <a:ext cx="1066899" cy="5255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dirty="0"/>
              <a:t>Doctor-2</a:t>
            </a:r>
          </a:p>
        </p:txBody>
      </p:sp>
      <p:cxnSp>
        <p:nvCxnSpPr>
          <p:cNvPr id="34" name="Straight Arrow Connector 33">
            <a:extLst>
              <a:ext uri="{FF2B5EF4-FFF2-40B4-BE49-F238E27FC236}">
                <a16:creationId xmlns:a16="http://schemas.microsoft.com/office/drawing/2014/main" id="{1782CC8D-2F52-4309-A6AD-DB33A7247EEA}"/>
              </a:ext>
            </a:extLst>
          </p:cNvPr>
          <p:cNvCxnSpPr>
            <a:endCxn id="16" idx="0"/>
          </p:cNvCxnSpPr>
          <p:nvPr/>
        </p:nvCxnSpPr>
        <p:spPr>
          <a:xfrm flipH="1">
            <a:off x="6063744" y="3320247"/>
            <a:ext cx="32256" cy="58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073829F-1D73-4F23-81F7-E4F85CA1300C}"/>
              </a:ext>
            </a:extLst>
          </p:cNvPr>
          <p:cNvCxnSpPr/>
          <p:nvPr/>
        </p:nvCxnSpPr>
        <p:spPr>
          <a:xfrm>
            <a:off x="5923280" y="4563120"/>
            <a:ext cx="0" cy="39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E2F647F-0076-4D49-87FB-970B8BC21BF3}"/>
              </a:ext>
            </a:extLst>
          </p:cNvPr>
          <p:cNvCxnSpPr>
            <a:stCxn id="17" idx="2"/>
            <a:endCxn id="18" idx="0"/>
          </p:cNvCxnSpPr>
          <p:nvPr/>
        </p:nvCxnSpPr>
        <p:spPr>
          <a:xfrm>
            <a:off x="6019060" y="5427557"/>
            <a:ext cx="44684" cy="409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CA8B6FB-EDE8-456E-88B6-4C111924F333}"/>
              </a:ext>
            </a:extLst>
          </p:cNvPr>
          <p:cNvCxnSpPr>
            <a:stCxn id="7" idx="3"/>
            <a:endCxn id="26" idx="0"/>
          </p:cNvCxnSpPr>
          <p:nvPr/>
        </p:nvCxnSpPr>
        <p:spPr>
          <a:xfrm flipH="1">
            <a:off x="7767171" y="3062605"/>
            <a:ext cx="657793" cy="697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845532F-1178-4F1F-ABAD-58B968B1D9A3}"/>
              </a:ext>
            </a:extLst>
          </p:cNvPr>
          <p:cNvCxnSpPr>
            <a:endCxn id="27" idx="0"/>
          </p:cNvCxnSpPr>
          <p:nvPr/>
        </p:nvCxnSpPr>
        <p:spPr>
          <a:xfrm flipH="1">
            <a:off x="8300620" y="3261521"/>
            <a:ext cx="533449" cy="1506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51AE7F7-5B89-4D21-982A-3C24438BF5A8}"/>
              </a:ext>
            </a:extLst>
          </p:cNvPr>
          <p:cNvCxnSpPr/>
          <p:nvPr/>
        </p:nvCxnSpPr>
        <p:spPr>
          <a:xfrm>
            <a:off x="9273811" y="3261521"/>
            <a:ext cx="357869" cy="1407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A684DC2-5039-4EB9-A520-D592D5390808}"/>
              </a:ext>
            </a:extLst>
          </p:cNvPr>
          <p:cNvCxnSpPr/>
          <p:nvPr/>
        </p:nvCxnSpPr>
        <p:spPr>
          <a:xfrm>
            <a:off x="9671657" y="3126179"/>
            <a:ext cx="522149" cy="639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F66D781-086D-4D4D-AB39-BE51D6BA9F65}"/>
              </a:ext>
            </a:extLst>
          </p:cNvPr>
          <p:cNvSpPr/>
          <p:nvPr/>
        </p:nvSpPr>
        <p:spPr>
          <a:xfrm>
            <a:off x="5476240" y="410464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a:extLst>
              <a:ext uri="{FF2B5EF4-FFF2-40B4-BE49-F238E27FC236}">
                <a16:creationId xmlns:a16="http://schemas.microsoft.com/office/drawing/2014/main" id="{2A9C5A0E-3A24-4380-BB99-0A250260D518}"/>
              </a:ext>
            </a:extLst>
          </p:cNvPr>
          <p:cNvSpPr/>
          <p:nvPr/>
        </p:nvSpPr>
        <p:spPr>
          <a:xfrm>
            <a:off x="486899" y="3429000"/>
            <a:ext cx="1547872" cy="6607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Admin Login</a:t>
            </a:r>
          </a:p>
        </p:txBody>
      </p:sp>
      <p:sp>
        <p:nvSpPr>
          <p:cNvPr id="56" name="Rectangle 55">
            <a:extLst>
              <a:ext uri="{FF2B5EF4-FFF2-40B4-BE49-F238E27FC236}">
                <a16:creationId xmlns:a16="http://schemas.microsoft.com/office/drawing/2014/main" id="{58521D2E-B279-438C-B077-21115527E911}"/>
              </a:ext>
            </a:extLst>
          </p:cNvPr>
          <p:cNvSpPr/>
          <p:nvPr/>
        </p:nvSpPr>
        <p:spPr>
          <a:xfrm>
            <a:off x="519343" y="4762520"/>
            <a:ext cx="1547872" cy="6607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Admin Dashboard</a:t>
            </a:r>
          </a:p>
        </p:txBody>
      </p:sp>
      <p:sp>
        <p:nvSpPr>
          <p:cNvPr id="57" name="Rectangle 56">
            <a:extLst>
              <a:ext uri="{FF2B5EF4-FFF2-40B4-BE49-F238E27FC236}">
                <a16:creationId xmlns:a16="http://schemas.microsoft.com/office/drawing/2014/main" id="{222E2F9E-CA4E-4FB6-A641-3825772C0114}"/>
              </a:ext>
            </a:extLst>
          </p:cNvPr>
          <p:cNvSpPr/>
          <p:nvPr/>
        </p:nvSpPr>
        <p:spPr>
          <a:xfrm>
            <a:off x="2934069" y="4089719"/>
            <a:ext cx="1547872" cy="6607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Doctor Login</a:t>
            </a:r>
          </a:p>
        </p:txBody>
      </p:sp>
      <p:sp>
        <p:nvSpPr>
          <p:cNvPr id="58" name="Rectangle 57">
            <a:extLst>
              <a:ext uri="{FF2B5EF4-FFF2-40B4-BE49-F238E27FC236}">
                <a16:creationId xmlns:a16="http://schemas.microsoft.com/office/drawing/2014/main" id="{0FD27930-E84E-4361-B183-8BA05619F9B6}"/>
              </a:ext>
            </a:extLst>
          </p:cNvPr>
          <p:cNvSpPr/>
          <p:nvPr/>
        </p:nvSpPr>
        <p:spPr>
          <a:xfrm>
            <a:off x="2945808" y="5293769"/>
            <a:ext cx="1547872" cy="6607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Doctor Dashboard</a:t>
            </a:r>
          </a:p>
        </p:txBody>
      </p:sp>
      <p:cxnSp>
        <p:nvCxnSpPr>
          <p:cNvPr id="60" name="Straight Arrow Connector 59">
            <a:extLst>
              <a:ext uri="{FF2B5EF4-FFF2-40B4-BE49-F238E27FC236}">
                <a16:creationId xmlns:a16="http://schemas.microsoft.com/office/drawing/2014/main" id="{F22B84A9-B5DD-42A9-8C0C-FA4575B217DD}"/>
              </a:ext>
            </a:extLst>
          </p:cNvPr>
          <p:cNvCxnSpPr>
            <a:endCxn id="55" idx="0"/>
          </p:cNvCxnSpPr>
          <p:nvPr/>
        </p:nvCxnSpPr>
        <p:spPr>
          <a:xfrm>
            <a:off x="1260835" y="2698810"/>
            <a:ext cx="0" cy="730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0151D78-CCCF-451A-8A4F-34A9C1E35D8E}"/>
              </a:ext>
            </a:extLst>
          </p:cNvPr>
          <p:cNvCxnSpPr>
            <a:stCxn id="55" idx="2"/>
            <a:endCxn id="56" idx="0"/>
          </p:cNvCxnSpPr>
          <p:nvPr/>
        </p:nvCxnSpPr>
        <p:spPr>
          <a:xfrm>
            <a:off x="1260835" y="4089719"/>
            <a:ext cx="32444" cy="672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2372DC7-08AD-4F06-90DE-61C6F289927A}"/>
              </a:ext>
            </a:extLst>
          </p:cNvPr>
          <p:cNvCxnSpPr>
            <a:stCxn id="5" idx="4"/>
            <a:endCxn id="57" idx="0"/>
          </p:cNvCxnSpPr>
          <p:nvPr/>
        </p:nvCxnSpPr>
        <p:spPr>
          <a:xfrm flipH="1">
            <a:off x="3708005" y="3491143"/>
            <a:ext cx="11740" cy="598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429687A-0D87-47C1-B1E1-E36CDEB8B4F5}"/>
              </a:ext>
            </a:extLst>
          </p:cNvPr>
          <p:cNvCxnSpPr>
            <a:stCxn id="57" idx="2"/>
            <a:endCxn id="58" idx="0"/>
          </p:cNvCxnSpPr>
          <p:nvPr/>
        </p:nvCxnSpPr>
        <p:spPr>
          <a:xfrm>
            <a:off x="3708005" y="4750438"/>
            <a:ext cx="11739" cy="543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587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3E4D01-30BD-4078-92E6-95EE3BB3EA22}"/>
              </a:ext>
            </a:extLst>
          </p:cNvPr>
          <p:cNvPicPr>
            <a:picLocks noChangeAspect="1"/>
          </p:cNvPicPr>
          <p:nvPr/>
        </p:nvPicPr>
        <p:blipFill>
          <a:blip r:embed="rId2"/>
          <a:stretch>
            <a:fillRect/>
          </a:stretch>
        </p:blipFill>
        <p:spPr>
          <a:xfrm>
            <a:off x="1120481" y="205450"/>
            <a:ext cx="9485387" cy="6447099"/>
          </a:xfrm>
          <a:prstGeom prst="rect">
            <a:avLst/>
          </a:prstGeom>
        </p:spPr>
      </p:pic>
    </p:spTree>
    <p:extLst>
      <p:ext uri="{BB962C8B-B14F-4D97-AF65-F5344CB8AC3E}">
        <p14:creationId xmlns:p14="http://schemas.microsoft.com/office/powerpoint/2010/main" val="1059254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285064-CF9C-453A-9626-183182367B76}"/>
              </a:ext>
            </a:extLst>
          </p:cNvPr>
          <p:cNvPicPr>
            <a:picLocks noChangeAspect="1"/>
          </p:cNvPicPr>
          <p:nvPr/>
        </p:nvPicPr>
        <p:blipFill>
          <a:blip r:embed="rId2"/>
          <a:stretch>
            <a:fillRect/>
          </a:stretch>
        </p:blipFill>
        <p:spPr>
          <a:xfrm>
            <a:off x="133579" y="1151963"/>
            <a:ext cx="5597147" cy="3757389"/>
          </a:xfrm>
          <a:prstGeom prst="rect">
            <a:avLst/>
          </a:prstGeom>
        </p:spPr>
      </p:pic>
      <p:pic>
        <p:nvPicPr>
          <p:cNvPr id="5" name="Picture 4">
            <a:extLst>
              <a:ext uri="{FF2B5EF4-FFF2-40B4-BE49-F238E27FC236}">
                <a16:creationId xmlns:a16="http://schemas.microsoft.com/office/drawing/2014/main" id="{02EC2FF9-E681-4597-BA09-4E032EEE51FF}"/>
              </a:ext>
            </a:extLst>
          </p:cNvPr>
          <p:cNvPicPr>
            <a:picLocks noChangeAspect="1"/>
          </p:cNvPicPr>
          <p:nvPr/>
        </p:nvPicPr>
        <p:blipFill>
          <a:blip r:embed="rId3"/>
          <a:stretch>
            <a:fillRect/>
          </a:stretch>
        </p:blipFill>
        <p:spPr>
          <a:xfrm>
            <a:off x="5928560" y="2599023"/>
            <a:ext cx="6014450" cy="3472405"/>
          </a:xfrm>
          <a:prstGeom prst="rect">
            <a:avLst/>
          </a:prstGeom>
        </p:spPr>
      </p:pic>
    </p:spTree>
    <p:extLst>
      <p:ext uri="{BB962C8B-B14F-4D97-AF65-F5344CB8AC3E}">
        <p14:creationId xmlns:p14="http://schemas.microsoft.com/office/powerpoint/2010/main" val="2412752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83E01D-38B0-4109-9D8F-A23112B96BC5}"/>
              </a:ext>
            </a:extLst>
          </p:cNvPr>
          <p:cNvPicPr>
            <a:picLocks noChangeAspect="1"/>
          </p:cNvPicPr>
          <p:nvPr/>
        </p:nvPicPr>
        <p:blipFill>
          <a:blip r:embed="rId2"/>
          <a:stretch>
            <a:fillRect/>
          </a:stretch>
        </p:blipFill>
        <p:spPr>
          <a:xfrm>
            <a:off x="168676" y="913051"/>
            <a:ext cx="5684044" cy="3810893"/>
          </a:xfrm>
          <a:prstGeom prst="rect">
            <a:avLst/>
          </a:prstGeom>
        </p:spPr>
      </p:pic>
      <p:pic>
        <p:nvPicPr>
          <p:cNvPr id="5" name="Picture 4">
            <a:extLst>
              <a:ext uri="{FF2B5EF4-FFF2-40B4-BE49-F238E27FC236}">
                <a16:creationId xmlns:a16="http://schemas.microsoft.com/office/drawing/2014/main" id="{BC25CEA0-BF70-4CA4-861C-2BB38ECE164E}"/>
              </a:ext>
            </a:extLst>
          </p:cNvPr>
          <p:cNvPicPr>
            <a:picLocks noChangeAspect="1"/>
          </p:cNvPicPr>
          <p:nvPr/>
        </p:nvPicPr>
        <p:blipFill>
          <a:blip r:embed="rId3"/>
          <a:stretch>
            <a:fillRect/>
          </a:stretch>
        </p:blipFill>
        <p:spPr>
          <a:xfrm>
            <a:off x="6096000" y="2609585"/>
            <a:ext cx="5684044" cy="3858801"/>
          </a:xfrm>
          <a:prstGeom prst="rect">
            <a:avLst/>
          </a:prstGeom>
        </p:spPr>
      </p:pic>
    </p:spTree>
    <p:extLst>
      <p:ext uri="{BB962C8B-B14F-4D97-AF65-F5344CB8AC3E}">
        <p14:creationId xmlns:p14="http://schemas.microsoft.com/office/powerpoint/2010/main" val="3279513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70F9E6-8E8B-4B2F-93FB-8C64E8476582}"/>
              </a:ext>
            </a:extLst>
          </p:cNvPr>
          <p:cNvPicPr>
            <a:picLocks noChangeAspect="1"/>
          </p:cNvPicPr>
          <p:nvPr/>
        </p:nvPicPr>
        <p:blipFill>
          <a:blip r:embed="rId2"/>
          <a:stretch>
            <a:fillRect/>
          </a:stretch>
        </p:blipFill>
        <p:spPr>
          <a:xfrm>
            <a:off x="355600" y="1275715"/>
            <a:ext cx="11480800" cy="5094605"/>
          </a:xfrm>
          <a:prstGeom prst="rect">
            <a:avLst/>
          </a:prstGeom>
        </p:spPr>
      </p:pic>
      <p:sp>
        <p:nvSpPr>
          <p:cNvPr id="4" name="TextBox 3">
            <a:extLst>
              <a:ext uri="{FF2B5EF4-FFF2-40B4-BE49-F238E27FC236}">
                <a16:creationId xmlns:a16="http://schemas.microsoft.com/office/drawing/2014/main" id="{EF6DEDDB-0662-4F73-95EF-6697BAE76477}"/>
              </a:ext>
            </a:extLst>
          </p:cNvPr>
          <p:cNvSpPr txBox="1"/>
          <p:nvPr/>
        </p:nvSpPr>
        <p:spPr>
          <a:xfrm>
            <a:off x="264160" y="487680"/>
            <a:ext cx="3302000" cy="769441"/>
          </a:xfrm>
          <a:prstGeom prst="rect">
            <a:avLst/>
          </a:prstGeom>
          <a:noFill/>
        </p:spPr>
        <p:txBody>
          <a:bodyPr wrap="square" rtlCol="0">
            <a:spAutoFit/>
          </a:bodyPr>
          <a:lstStyle/>
          <a:p>
            <a:r>
              <a:rPr lang="en-US" sz="4400" dirty="0">
                <a:latin typeface="Baskerville Old Face" panose="02020602080505020303" pitchFamily="18" charset="0"/>
              </a:rPr>
              <a:t>Database:</a:t>
            </a:r>
            <a:endParaRPr lang="en-IN" sz="4400" dirty="0">
              <a:latin typeface="Baskerville Old Face" panose="02020602080505020303" pitchFamily="18" charset="0"/>
            </a:endParaRPr>
          </a:p>
        </p:txBody>
      </p:sp>
    </p:spTree>
    <p:extLst>
      <p:ext uri="{BB962C8B-B14F-4D97-AF65-F5344CB8AC3E}">
        <p14:creationId xmlns:p14="http://schemas.microsoft.com/office/powerpoint/2010/main" val="1453202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391414-1400-4CC5-AF58-B175F961379F}"/>
              </a:ext>
            </a:extLst>
          </p:cNvPr>
          <p:cNvPicPr>
            <a:picLocks noChangeAspect="1"/>
          </p:cNvPicPr>
          <p:nvPr/>
        </p:nvPicPr>
        <p:blipFill>
          <a:blip r:embed="rId2"/>
          <a:stretch>
            <a:fillRect/>
          </a:stretch>
        </p:blipFill>
        <p:spPr>
          <a:xfrm>
            <a:off x="792480" y="408860"/>
            <a:ext cx="10769600" cy="5898039"/>
          </a:xfrm>
          <a:prstGeom prst="rect">
            <a:avLst/>
          </a:prstGeom>
        </p:spPr>
      </p:pic>
    </p:spTree>
    <p:extLst>
      <p:ext uri="{BB962C8B-B14F-4D97-AF65-F5344CB8AC3E}">
        <p14:creationId xmlns:p14="http://schemas.microsoft.com/office/powerpoint/2010/main" val="2681735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DAA3BE-BA2C-49C3-9704-1B7DDFD27E69}"/>
              </a:ext>
            </a:extLst>
          </p:cNvPr>
          <p:cNvPicPr>
            <a:picLocks noChangeAspect="1"/>
          </p:cNvPicPr>
          <p:nvPr/>
        </p:nvPicPr>
        <p:blipFill>
          <a:blip r:embed="rId2"/>
          <a:stretch>
            <a:fillRect/>
          </a:stretch>
        </p:blipFill>
        <p:spPr>
          <a:xfrm>
            <a:off x="97575" y="477223"/>
            <a:ext cx="5638096" cy="3806206"/>
          </a:xfrm>
          <a:prstGeom prst="rect">
            <a:avLst/>
          </a:prstGeom>
        </p:spPr>
      </p:pic>
      <p:pic>
        <p:nvPicPr>
          <p:cNvPr id="7" name="Picture 6">
            <a:extLst>
              <a:ext uri="{FF2B5EF4-FFF2-40B4-BE49-F238E27FC236}">
                <a16:creationId xmlns:a16="http://schemas.microsoft.com/office/drawing/2014/main" id="{03DA346E-50D9-4E2D-97C5-B2E076541C75}"/>
              </a:ext>
            </a:extLst>
          </p:cNvPr>
          <p:cNvPicPr>
            <a:picLocks noChangeAspect="1"/>
          </p:cNvPicPr>
          <p:nvPr/>
        </p:nvPicPr>
        <p:blipFill>
          <a:blip r:embed="rId3"/>
          <a:stretch>
            <a:fillRect/>
          </a:stretch>
        </p:blipFill>
        <p:spPr>
          <a:xfrm>
            <a:off x="5896126" y="2380326"/>
            <a:ext cx="6198299" cy="4188040"/>
          </a:xfrm>
          <a:prstGeom prst="rect">
            <a:avLst/>
          </a:prstGeom>
        </p:spPr>
      </p:pic>
    </p:spTree>
    <p:extLst>
      <p:ext uri="{BB962C8B-B14F-4D97-AF65-F5344CB8AC3E}">
        <p14:creationId xmlns:p14="http://schemas.microsoft.com/office/powerpoint/2010/main" val="1187590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5CD83A-424B-4D82-810A-0C9BEB29C785}"/>
              </a:ext>
            </a:extLst>
          </p:cNvPr>
          <p:cNvPicPr>
            <a:picLocks noChangeAspect="1"/>
          </p:cNvPicPr>
          <p:nvPr/>
        </p:nvPicPr>
        <p:blipFill>
          <a:blip r:embed="rId2"/>
          <a:stretch>
            <a:fillRect/>
          </a:stretch>
        </p:blipFill>
        <p:spPr>
          <a:xfrm>
            <a:off x="1608584" y="289560"/>
            <a:ext cx="8974832" cy="6019800"/>
          </a:xfrm>
          <a:prstGeom prst="rect">
            <a:avLst/>
          </a:prstGeom>
        </p:spPr>
      </p:pic>
    </p:spTree>
    <p:extLst>
      <p:ext uri="{BB962C8B-B14F-4D97-AF65-F5344CB8AC3E}">
        <p14:creationId xmlns:p14="http://schemas.microsoft.com/office/powerpoint/2010/main" val="1042991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F80111-23C7-4E73-A0E0-AAE6B1456781}"/>
              </a:ext>
            </a:extLst>
          </p:cNvPr>
          <p:cNvPicPr>
            <a:picLocks noChangeAspect="1"/>
          </p:cNvPicPr>
          <p:nvPr/>
        </p:nvPicPr>
        <p:blipFill>
          <a:blip r:embed="rId2"/>
          <a:stretch>
            <a:fillRect/>
          </a:stretch>
        </p:blipFill>
        <p:spPr>
          <a:xfrm>
            <a:off x="1349292" y="228600"/>
            <a:ext cx="9493415" cy="6400800"/>
          </a:xfrm>
          <a:prstGeom prst="rect">
            <a:avLst/>
          </a:prstGeom>
        </p:spPr>
      </p:pic>
    </p:spTree>
    <p:extLst>
      <p:ext uri="{BB962C8B-B14F-4D97-AF65-F5344CB8AC3E}">
        <p14:creationId xmlns:p14="http://schemas.microsoft.com/office/powerpoint/2010/main" val="409139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102C31-C591-4DF1-81AC-E232BFA1DF27}"/>
              </a:ext>
            </a:extLst>
          </p:cNvPr>
          <p:cNvPicPr>
            <a:picLocks noChangeAspect="1"/>
          </p:cNvPicPr>
          <p:nvPr/>
        </p:nvPicPr>
        <p:blipFill>
          <a:blip r:embed="rId2"/>
          <a:stretch>
            <a:fillRect/>
          </a:stretch>
        </p:blipFill>
        <p:spPr>
          <a:xfrm>
            <a:off x="1473709" y="289560"/>
            <a:ext cx="9244581" cy="6278880"/>
          </a:xfrm>
          <a:prstGeom prst="rect">
            <a:avLst/>
          </a:prstGeom>
        </p:spPr>
      </p:pic>
    </p:spTree>
    <p:extLst>
      <p:ext uri="{BB962C8B-B14F-4D97-AF65-F5344CB8AC3E}">
        <p14:creationId xmlns:p14="http://schemas.microsoft.com/office/powerpoint/2010/main" val="1731581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7EA048-1F27-4063-A740-3B11ADC8B1BA}"/>
              </a:ext>
            </a:extLst>
          </p:cNvPr>
          <p:cNvPicPr>
            <a:picLocks noGrp="1" noChangeAspect="1"/>
          </p:cNvPicPr>
          <p:nvPr>
            <p:ph idx="1"/>
          </p:nvPr>
        </p:nvPicPr>
        <p:blipFill>
          <a:blip r:embed="rId2"/>
          <a:stretch>
            <a:fillRect/>
          </a:stretch>
        </p:blipFill>
        <p:spPr>
          <a:xfrm>
            <a:off x="149860" y="66398"/>
            <a:ext cx="11689080" cy="6401517"/>
          </a:xfrm>
          <a:effectLst>
            <a:outerShdw blurRad="1270000" dist="381000" dir="5400000" algn="ctr" rotWithShape="0">
              <a:srgbClr val="000000"/>
            </a:outerShdw>
          </a:effectLst>
        </p:spPr>
      </p:pic>
      <p:sp>
        <p:nvSpPr>
          <p:cNvPr id="6" name="TextBox 5">
            <a:extLst>
              <a:ext uri="{FF2B5EF4-FFF2-40B4-BE49-F238E27FC236}">
                <a16:creationId xmlns:a16="http://schemas.microsoft.com/office/drawing/2014/main" id="{3386C594-C129-465E-9EC1-016D1180C9BA}"/>
              </a:ext>
            </a:extLst>
          </p:cNvPr>
          <p:cNvSpPr txBox="1"/>
          <p:nvPr/>
        </p:nvSpPr>
        <p:spPr>
          <a:xfrm>
            <a:off x="711200" y="1251079"/>
            <a:ext cx="4251960" cy="2862322"/>
          </a:xfrm>
          <a:prstGeom prst="rect">
            <a:avLst/>
          </a:prstGeom>
          <a:noFill/>
        </p:spPr>
        <p:txBody>
          <a:bodyPr wrap="square" rtlCol="0">
            <a:spAutoFit/>
          </a:bodyPr>
          <a:lstStyle/>
          <a:p>
            <a:r>
              <a:rPr lang="en-US" sz="6000" dirty="0">
                <a:solidFill>
                  <a:schemeClr val="bg1"/>
                </a:solidFill>
                <a:latin typeface="Baskerville Old Face" panose="02020602080505020303" pitchFamily="18" charset="0"/>
              </a:rPr>
              <a:t>Clinic Management System</a:t>
            </a:r>
            <a:endParaRPr lang="en-IN" sz="6000" dirty="0">
              <a:solidFill>
                <a:schemeClr val="bg1"/>
              </a:solidFill>
              <a:latin typeface="Baskerville Old Face" panose="02020602080505020303" pitchFamily="18" charset="0"/>
            </a:endParaRPr>
          </a:p>
        </p:txBody>
      </p:sp>
    </p:spTree>
    <p:extLst>
      <p:ext uri="{BB962C8B-B14F-4D97-AF65-F5344CB8AC3E}">
        <p14:creationId xmlns:p14="http://schemas.microsoft.com/office/powerpoint/2010/main" val="88751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877B20-4DC8-458D-A973-75D0217FD6DC}"/>
              </a:ext>
            </a:extLst>
          </p:cNvPr>
          <p:cNvPicPr>
            <a:picLocks noChangeAspect="1"/>
          </p:cNvPicPr>
          <p:nvPr/>
        </p:nvPicPr>
        <p:blipFill>
          <a:blip r:embed="rId2"/>
          <a:stretch>
            <a:fillRect/>
          </a:stretch>
        </p:blipFill>
        <p:spPr>
          <a:xfrm>
            <a:off x="1638931" y="452480"/>
            <a:ext cx="8914137" cy="5953039"/>
          </a:xfrm>
          <a:prstGeom prst="rect">
            <a:avLst/>
          </a:prstGeom>
        </p:spPr>
      </p:pic>
    </p:spTree>
    <p:extLst>
      <p:ext uri="{BB962C8B-B14F-4D97-AF65-F5344CB8AC3E}">
        <p14:creationId xmlns:p14="http://schemas.microsoft.com/office/powerpoint/2010/main" val="2775703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288409-6FFA-4AEE-95D3-6BF66820B17F}"/>
              </a:ext>
            </a:extLst>
          </p:cNvPr>
          <p:cNvSpPr txBox="1"/>
          <p:nvPr/>
        </p:nvSpPr>
        <p:spPr>
          <a:xfrm>
            <a:off x="435007" y="566678"/>
            <a:ext cx="6738151" cy="2400657"/>
          </a:xfrm>
          <a:prstGeom prst="rect">
            <a:avLst/>
          </a:prstGeom>
          <a:noFill/>
        </p:spPr>
        <p:txBody>
          <a:bodyPr wrap="square" rtlCol="0">
            <a:spAutoFit/>
          </a:bodyPr>
          <a:lstStyle/>
          <a:p>
            <a:r>
              <a:rPr lang="en-IN" dirty="0"/>
              <a:t>Conclusion:</a:t>
            </a:r>
          </a:p>
          <a:p>
            <a:endParaRPr lang="en-IN" dirty="0"/>
          </a:p>
          <a:p>
            <a:r>
              <a:rPr lang="en-IN" sz="1600" dirty="0">
                <a:effectLst/>
                <a:latin typeface="Calibri" panose="020F0502020204030204" pitchFamily="34" charset="0"/>
                <a:ea typeface="Calibri" panose="020F0502020204030204" pitchFamily="34" charset="0"/>
                <a:cs typeface="Times New Roman" panose="02020603050405020304" pitchFamily="18" charset="0"/>
              </a:rPr>
              <a:t>Project introduction is the first step in building a system. Basically, it will tell what is the application or a system that we are intended to build, what it will look like, setting up the project scope, defining project objective, problem statements of the project and also the expected outcome. This stage will be used as a reference to ensure system meet the project scope and project objective.</a:t>
            </a:r>
            <a:endParaRPr lang="en-IN" sz="1600" dirty="0"/>
          </a:p>
          <a:p>
            <a:endParaRPr lang="en-IN" dirty="0"/>
          </a:p>
        </p:txBody>
      </p:sp>
    </p:spTree>
    <p:extLst>
      <p:ext uri="{BB962C8B-B14F-4D97-AF65-F5344CB8AC3E}">
        <p14:creationId xmlns:p14="http://schemas.microsoft.com/office/powerpoint/2010/main" val="980755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88172A-31EE-45C4-A62D-3DA7A0EFA3C1}"/>
              </a:ext>
            </a:extLst>
          </p:cNvPr>
          <p:cNvSpPr txBox="1"/>
          <p:nvPr/>
        </p:nvSpPr>
        <p:spPr>
          <a:xfrm>
            <a:off x="1944210" y="2197223"/>
            <a:ext cx="5539666" cy="1015663"/>
          </a:xfrm>
          <a:prstGeom prst="rect">
            <a:avLst/>
          </a:prstGeom>
          <a:noFill/>
        </p:spPr>
        <p:txBody>
          <a:bodyPr wrap="square" rtlCol="0">
            <a:spAutoFit/>
          </a:bodyPr>
          <a:lstStyle/>
          <a:p>
            <a:r>
              <a:rPr lang="en-US" sz="6000" dirty="0">
                <a:latin typeface="Baskerville Old Face" panose="02020602080505020303" pitchFamily="18" charset="0"/>
              </a:rPr>
              <a:t>THANK YOU..</a:t>
            </a:r>
            <a:endParaRPr lang="en-IN" sz="6000" dirty="0">
              <a:latin typeface="Baskerville Old Face" panose="02020602080505020303" pitchFamily="18" charset="0"/>
            </a:endParaRPr>
          </a:p>
        </p:txBody>
      </p:sp>
    </p:spTree>
    <p:extLst>
      <p:ext uri="{BB962C8B-B14F-4D97-AF65-F5344CB8AC3E}">
        <p14:creationId xmlns:p14="http://schemas.microsoft.com/office/powerpoint/2010/main" val="4285626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C8E3B2-85C1-42CF-80EC-016AEFF373EF}"/>
              </a:ext>
            </a:extLst>
          </p:cNvPr>
          <p:cNvSpPr txBox="1"/>
          <p:nvPr/>
        </p:nvSpPr>
        <p:spPr>
          <a:xfrm>
            <a:off x="401320" y="406400"/>
            <a:ext cx="10287000" cy="5632311"/>
          </a:xfrm>
          <a:prstGeom prst="rect">
            <a:avLst/>
          </a:prstGeom>
          <a:noFill/>
        </p:spPr>
        <p:txBody>
          <a:bodyPr wrap="square" rtlCol="0">
            <a:spAutoFit/>
          </a:bodyPr>
          <a:lstStyle/>
          <a:p>
            <a:r>
              <a:rPr lang="en-US" dirty="0"/>
              <a:t>Q. </a:t>
            </a:r>
            <a:r>
              <a:rPr lang="en-US" sz="3600" dirty="0"/>
              <a:t>What is Clinic Management System ?</a:t>
            </a:r>
          </a:p>
          <a:p>
            <a:pPr marL="285750" indent="-285750" algn="l">
              <a:buFont typeface="Arial" panose="020B0604020202020204" pitchFamily="34" charset="0"/>
              <a:buChar char="•"/>
            </a:pPr>
            <a:r>
              <a:rPr lang="en-US" sz="2400" b="0" i="0" dirty="0">
                <a:solidFill>
                  <a:srgbClr val="000000"/>
                </a:solidFill>
                <a:effectLst/>
                <a:latin typeface="poppins" panose="00000500000000000000" pitchFamily="2" charset="0"/>
              </a:rPr>
              <a:t>Clinic Management System  (CMS</a:t>
            </a:r>
            <a:r>
              <a:rPr lang="en-US" sz="2400" dirty="0">
                <a:solidFill>
                  <a:srgbClr val="000000"/>
                </a:solidFill>
                <a:latin typeface="poppins" panose="00000500000000000000" pitchFamily="2" charset="0"/>
              </a:rPr>
              <a:t>),</a:t>
            </a:r>
            <a:r>
              <a:rPr lang="en-US" sz="2400" b="0" i="0" dirty="0">
                <a:solidFill>
                  <a:srgbClr val="000000"/>
                </a:solidFill>
                <a:effectLst/>
                <a:latin typeface="poppins" panose="00000500000000000000" pitchFamily="2" charset="0"/>
              </a:rPr>
              <a:t> in short, is a Health-Tech software tool </a:t>
            </a:r>
          </a:p>
          <a:p>
            <a:pPr marL="285750" indent="-285750" algn="l">
              <a:buFont typeface="Arial" panose="020B0604020202020204" pitchFamily="34" charset="0"/>
              <a:buChar char="•"/>
            </a:pPr>
            <a:r>
              <a:rPr lang="en-US" sz="2400" b="0" i="0" dirty="0">
                <a:solidFill>
                  <a:srgbClr val="000000"/>
                </a:solidFill>
                <a:effectLst/>
                <a:latin typeface="poppins" panose="00000500000000000000" pitchFamily="2" charset="0"/>
              </a:rPr>
              <a:t>that helps medical staffs such as doctors, nurses, and clinic assistants to better manage their clinic,</a:t>
            </a:r>
          </a:p>
          <a:p>
            <a:pPr marL="285750" indent="-285750" algn="l">
              <a:buFont typeface="Arial" panose="020B0604020202020204" pitchFamily="34" charset="0"/>
              <a:buChar char="•"/>
            </a:pPr>
            <a:r>
              <a:rPr lang="en-US" sz="2400" b="0" i="0" dirty="0">
                <a:solidFill>
                  <a:srgbClr val="000000"/>
                </a:solidFill>
                <a:effectLst/>
                <a:latin typeface="poppins" panose="00000500000000000000" pitchFamily="2" charset="0"/>
              </a:rPr>
              <a:t>improve clinic efficiency, streamline clinic operations, </a:t>
            </a:r>
          </a:p>
          <a:p>
            <a:pPr marL="285750" indent="-285750" algn="l">
              <a:buFont typeface="Arial" panose="020B0604020202020204" pitchFamily="34" charset="0"/>
              <a:buChar char="•"/>
            </a:pPr>
            <a:r>
              <a:rPr lang="en-US" sz="2400" b="0" i="0" dirty="0">
                <a:solidFill>
                  <a:srgbClr val="000000"/>
                </a:solidFill>
                <a:effectLst/>
                <a:latin typeface="poppins" panose="00000500000000000000" pitchFamily="2" charset="0"/>
              </a:rPr>
              <a:t>make accurate claims for patients, </a:t>
            </a:r>
          </a:p>
          <a:p>
            <a:pPr marL="285750" indent="-285750" algn="l">
              <a:buFont typeface="Arial" panose="020B0604020202020204" pitchFamily="34" charset="0"/>
              <a:buChar char="•"/>
            </a:pPr>
            <a:r>
              <a:rPr lang="en-US" sz="2400" b="0" i="0" dirty="0">
                <a:solidFill>
                  <a:srgbClr val="000000"/>
                </a:solidFill>
                <a:effectLst/>
                <a:latin typeface="poppins" panose="00000500000000000000" pitchFamily="2" charset="0"/>
              </a:rPr>
              <a:t>reduce clinic expenditure and staff manual labor, and</a:t>
            </a:r>
          </a:p>
          <a:p>
            <a:pPr marL="285750" indent="-285750" algn="l">
              <a:buFont typeface="Arial" panose="020B0604020202020204" pitchFamily="34" charset="0"/>
              <a:buChar char="•"/>
            </a:pPr>
            <a:r>
              <a:rPr lang="en-US" sz="2400" b="0" i="0" dirty="0">
                <a:solidFill>
                  <a:srgbClr val="000000"/>
                </a:solidFill>
                <a:effectLst/>
                <a:latin typeface="poppins" panose="00000500000000000000" pitchFamily="2" charset="0"/>
              </a:rPr>
              <a:t>provide patients with improved care. </a:t>
            </a:r>
          </a:p>
          <a:p>
            <a:pPr marL="285750" indent="-285750" algn="l">
              <a:buFont typeface="Arial" panose="020B0604020202020204" pitchFamily="34" charset="0"/>
              <a:buChar char="•"/>
            </a:pPr>
            <a:r>
              <a:rPr lang="en-US" sz="2400" b="0" i="0" dirty="0">
                <a:solidFill>
                  <a:srgbClr val="000000"/>
                </a:solidFill>
                <a:effectLst/>
                <a:latin typeface="poppins" panose="00000500000000000000" pitchFamily="2" charset="0"/>
              </a:rPr>
              <a:t>An clinic management software plays an integral role in a clinic’s daily operations and is a must-have for doctors to provide high-quality treatment and care to their patients. ideal clinic software for you.</a:t>
            </a:r>
          </a:p>
          <a:p>
            <a:br>
              <a:rPr lang="en-US" b="0" i="0" dirty="0">
                <a:solidFill>
                  <a:srgbClr val="000000"/>
                </a:solidFill>
                <a:effectLst/>
                <a:latin typeface="poppins" panose="00000500000000000000" pitchFamily="2" charset="0"/>
              </a:rPr>
            </a:br>
            <a:endParaRPr lang="en-US" dirty="0"/>
          </a:p>
        </p:txBody>
      </p:sp>
    </p:spTree>
    <p:extLst>
      <p:ext uri="{BB962C8B-B14F-4D97-AF65-F5344CB8AC3E}">
        <p14:creationId xmlns:p14="http://schemas.microsoft.com/office/powerpoint/2010/main" val="97136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E8B93F5-2184-42A2-947B-588EB471E13C}"/>
              </a:ext>
            </a:extLst>
          </p:cNvPr>
          <p:cNvSpPr txBox="1"/>
          <p:nvPr/>
        </p:nvSpPr>
        <p:spPr>
          <a:xfrm>
            <a:off x="362263" y="5720099"/>
            <a:ext cx="5949821" cy="707886"/>
          </a:xfrm>
          <a:prstGeom prst="rect">
            <a:avLst/>
          </a:prstGeom>
          <a:noFill/>
        </p:spPr>
        <p:txBody>
          <a:bodyPr wrap="square" rtlCol="0">
            <a:spAutoFit/>
          </a:bodyPr>
          <a:lstStyle/>
          <a:p>
            <a:endParaRPr lang="en-US" sz="2000" b="1" dirty="0">
              <a:solidFill>
                <a:schemeClr val="accent4">
                  <a:lumMod val="75000"/>
                </a:schemeClr>
              </a:solidFill>
              <a:latin typeface="Baskerville Old Face" panose="02020602080505020303" pitchFamily="18" charset="0"/>
            </a:endParaRPr>
          </a:p>
          <a:p>
            <a:r>
              <a:rPr lang="en-US" sz="2000" dirty="0"/>
              <a:t>   </a:t>
            </a:r>
            <a:endParaRPr lang="en-IN" sz="2000" dirty="0"/>
          </a:p>
        </p:txBody>
      </p:sp>
      <p:sp>
        <p:nvSpPr>
          <p:cNvPr id="13" name="TextBox 12">
            <a:extLst>
              <a:ext uri="{FF2B5EF4-FFF2-40B4-BE49-F238E27FC236}">
                <a16:creationId xmlns:a16="http://schemas.microsoft.com/office/drawing/2014/main" id="{E0EABA8D-B125-4C0E-BECC-7CA9459F812A}"/>
              </a:ext>
            </a:extLst>
          </p:cNvPr>
          <p:cNvSpPr txBox="1"/>
          <p:nvPr/>
        </p:nvSpPr>
        <p:spPr>
          <a:xfrm>
            <a:off x="1063690" y="3785270"/>
            <a:ext cx="45719" cy="369332"/>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415C6079-AE7C-4BB8-8EEB-B275823C8087}"/>
              </a:ext>
            </a:extLst>
          </p:cNvPr>
          <p:cNvPicPr>
            <a:picLocks noChangeAspect="1"/>
          </p:cNvPicPr>
          <p:nvPr/>
        </p:nvPicPr>
        <p:blipFill>
          <a:blip r:embed="rId2"/>
          <a:stretch>
            <a:fillRect/>
          </a:stretch>
        </p:blipFill>
        <p:spPr>
          <a:xfrm>
            <a:off x="302333" y="1473821"/>
            <a:ext cx="11098864" cy="4246278"/>
          </a:xfrm>
          <a:prstGeom prst="rect">
            <a:avLst/>
          </a:prstGeom>
        </p:spPr>
      </p:pic>
      <p:sp>
        <p:nvSpPr>
          <p:cNvPr id="7" name="TextBox 6">
            <a:extLst>
              <a:ext uri="{FF2B5EF4-FFF2-40B4-BE49-F238E27FC236}">
                <a16:creationId xmlns:a16="http://schemas.microsoft.com/office/drawing/2014/main" id="{52742ED0-4F17-48C3-9B0F-66056877EE5B}"/>
              </a:ext>
            </a:extLst>
          </p:cNvPr>
          <p:cNvSpPr txBox="1"/>
          <p:nvPr/>
        </p:nvSpPr>
        <p:spPr>
          <a:xfrm>
            <a:off x="297711" y="2660314"/>
            <a:ext cx="8264224" cy="3385542"/>
          </a:xfrm>
          <a:prstGeom prst="rect">
            <a:avLst/>
          </a:prstGeom>
          <a:noFill/>
        </p:spPr>
        <p:txBody>
          <a:bodyPr wrap="square" rtlCol="0">
            <a:spAutoFit/>
          </a:bodyPr>
          <a:lstStyle/>
          <a:p>
            <a:r>
              <a:rPr lang="en-US" sz="5400" dirty="0">
                <a:latin typeface="Baskerville Old Face" panose="02020602080505020303" pitchFamily="18" charset="0"/>
              </a:rPr>
              <a:t>Mini Project 1B</a:t>
            </a:r>
            <a:endParaRPr lang="en-IN" sz="5400" dirty="0">
              <a:latin typeface="Baskerville Old Face" panose="02020602080505020303" pitchFamily="18" charset="0"/>
            </a:endParaRPr>
          </a:p>
          <a:p>
            <a:r>
              <a:rPr lang="en-IN" sz="2400" b="1" u="sng" dirty="0">
                <a:solidFill>
                  <a:schemeClr val="accent3">
                    <a:lumMod val="50000"/>
                  </a:schemeClr>
                </a:solidFill>
              </a:rPr>
              <a:t>Department Of INFORMATION TECHNOLOGY</a:t>
            </a:r>
          </a:p>
          <a:p>
            <a:endParaRPr lang="en-IN" sz="2800" dirty="0"/>
          </a:p>
          <a:p>
            <a:r>
              <a:rPr lang="en-IN" sz="2800" dirty="0"/>
              <a:t>SEMESTER – </a:t>
            </a:r>
            <a:r>
              <a:rPr lang="en-IN" sz="2800" b="1" dirty="0">
                <a:solidFill>
                  <a:srgbClr val="0070C0"/>
                </a:solidFill>
              </a:rPr>
              <a:t>IV</a:t>
            </a:r>
          </a:p>
          <a:p>
            <a:r>
              <a:rPr lang="en-IN" sz="2800" dirty="0"/>
              <a:t>DIV:  </a:t>
            </a:r>
            <a:r>
              <a:rPr lang="en-IN" sz="2800" b="1" dirty="0">
                <a:solidFill>
                  <a:schemeClr val="accent1"/>
                </a:solidFill>
              </a:rPr>
              <a:t>A</a:t>
            </a:r>
          </a:p>
          <a:p>
            <a:r>
              <a:rPr lang="en-IN" sz="2000" dirty="0"/>
              <a:t>BRANCH: </a:t>
            </a:r>
            <a:r>
              <a:rPr lang="en-IN" sz="2800" dirty="0"/>
              <a:t>SE.IT             </a:t>
            </a:r>
          </a:p>
          <a:p>
            <a:pPr algn="r"/>
            <a:r>
              <a:rPr lang="en-IN" sz="2400" dirty="0">
                <a:solidFill>
                  <a:schemeClr val="bg2">
                    <a:lumMod val="50000"/>
                  </a:schemeClr>
                </a:solidFill>
              </a:rPr>
              <a:t> </a:t>
            </a:r>
          </a:p>
        </p:txBody>
      </p:sp>
      <p:pic>
        <p:nvPicPr>
          <p:cNvPr id="11" name="Picture 10">
            <a:extLst>
              <a:ext uri="{FF2B5EF4-FFF2-40B4-BE49-F238E27FC236}">
                <a16:creationId xmlns:a16="http://schemas.microsoft.com/office/drawing/2014/main" id="{63C33142-B879-4C38-81B0-2AEE5D13CB6B}"/>
              </a:ext>
            </a:extLst>
          </p:cNvPr>
          <p:cNvPicPr>
            <a:picLocks noChangeAspect="1"/>
          </p:cNvPicPr>
          <p:nvPr/>
        </p:nvPicPr>
        <p:blipFill>
          <a:blip r:embed="rId3"/>
          <a:stretch>
            <a:fillRect/>
          </a:stretch>
        </p:blipFill>
        <p:spPr>
          <a:xfrm>
            <a:off x="7762178" y="2372577"/>
            <a:ext cx="3639019" cy="3011602"/>
          </a:xfrm>
          <a:prstGeom prst="rect">
            <a:avLst/>
          </a:prstGeom>
        </p:spPr>
      </p:pic>
      <p:sp>
        <p:nvSpPr>
          <p:cNvPr id="18" name="TextBox 17">
            <a:extLst>
              <a:ext uri="{FF2B5EF4-FFF2-40B4-BE49-F238E27FC236}">
                <a16:creationId xmlns:a16="http://schemas.microsoft.com/office/drawing/2014/main" id="{FA778903-7412-4960-87B0-92B7037DB787}"/>
              </a:ext>
            </a:extLst>
          </p:cNvPr>
          <p:cNvSpPr txBox="1"/>
          <p:nvPr/>
        </p:nvSpPr>
        <p:spPr>
          <a:xfrm flipH="1">
            <a:off x="297711" y="1498998"/>
            <a:ext cx="3373120" cy="523220"/>
          </a:xfrm>
          <a:prstGeom prst="rect">
            <a:avLst/>
          </a:prstGeom>
          <a:noFill/>
        </p:spPr>
        <p:txBody>
          <a:bodyPr wrap="square" rtlCol="0">
            <a:spAutoFit/>
          </a:bodyPr>
          <a:lstStyle/>
          <a:p>
            <a:r>
              <a:rPr lang="en-US" sz="2800" u="sng" dirty="0">
                <a:solidFill>
                  <a:schemeClr val="accent2">
                    <a:lumMod val="75000"/>
                  </a:schemeClr>
                </a:solidFill>
                <a:latin typeface="Baskerville Old Face" panose="02020602080505020303" pitchFamily="18" charset="0"/>
              </a:rPr>
              <a:t>GROUP NO. 09</a:t>
            </a:r>
            <a:endParaRPr lang="en-IN" sz="2800" u="sng" dirty="0">
              <a:solidFill>
                <a:schemeClr val="accent2">
                  <a:lumMod val="75000"/>
                </a:schemeClr>
              </a:solidFill>
              <a:latin typeface="Baskerville Old Face" panose="02020602080505020303" pitchFamily="18" charset="0"/>
            </a:endParaRPr>
          </a:p>
        </p:txBody>
      </p:sp>
      <p:sp>
        <p:nvSpPr>
          <p:cNvPr id="20" name="TextBox 19">
            <a:extLst>
              <a:ext uri="{FF2B5EF4-FFF2-40B4-BE49-F238E27FC236}">
                <a16:creationId xmlns:a16="http://schemas.microsoft.com/office/drawing/2014/main" id="{0D7B9E3C-A753-47E6-8A3B-FF8B283DC843}"/>
              </a:ext>
            </a:extLst>
          </p:cNvPr>
          <p:cNvSpPr txBox="1"/>
          <p:nvPr/>
        </p:nvSpPr>
        <p:spPr>
          <a:xfrm>
            <a:off x="239821" y="1890873"/>
            <a:ext cx="3097353" cy="769441"/>
          </a:xfrm>
          <a:prstGeom prst="rect">
            <a:avLst/>
          </a:prstGeom>
          <a:noFill/>
        </p:spPr>
        <p:txBody>
          <a:bodyPr wrap="square" rtlCol="0">
            <a:spAutoFit/>
          </a:bodyPr>
          <a:lstStyle/>
          <a:p>
            <a:r>
              <a:rPr lang="en-US" sz="4400" u="sng" dirty="0">
                <a:solidFill>
                  <a:srgbClr val="002060"/>
                </a:solidFill>
                <a:latin typeface="Algerian" panose="04020705040A02060702" pitchFamily="82" charset="0"/>
              </a:rPr>
              <a:t>PYTHON:</a:t>
            </a:r>
            <a:endParaRPr lang="en-IN" sz="4400" u="sng" dirty="0">
              <a:solidFill>
                <a:srgbClr val="002060"/>
              </a:solidFill>
              <a:latin typeface="Algerian" panose="04020705040A02060702" pitchFamily="82" charset="0"/>
            </a:endParaRPr>
          </a:p>
        </p:txBody>
      </p:sp>
      <p:pic>
        <p:nvPicPr>
          <p:cNvPr id="10" name="Picture 9">
            <a:extLst>
              <a:ext uri="{FF2B5EF4-FFF2-40B4-BE49-F238E27FC236}">
                <a16:creationId xmlns:a16="http://schemas.microsoft.com/office/drawing/2014/main" id="{B186F4BC-52A0-4F8F-8AAC-373A1F69D0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821" y="-241026"/>
            <a:ext cx="11570037" cy="192337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29254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9FE8BD-0A5D-4E6B-ABB4-8FF818844EF5}"/>
              </a:ext>
            </a:extLst>
          </p:cNvPr>
          <p:cNvSpPr txBox="1"/>
          <p:nvPr/>
        </p:nvSpPr>
        <p:spPr>
          <a:xfrm>
            <a:off x="2213687" y="2118284"/>
            <a:ext cx="7764625" cy="4389343"/>
          </a:xfrm>
          <a:prstGeom prst="rect">
            <a:avLst/>
          </a:prstGeom>
          <a:noFill/>
        </p:spPr>
        <p:txBody>
          <a:bodyPr wrap="square">
            <a:spAutoFit/>
          </a:bodyPr>
          <a:lstStyle/>
          <a:p>
            <a:pPr algn="ctr">
              <a:lnSpc>
                <a:spcPct val="107000"/>
              </a:lnSpc>
              <a:spcAft>
                <a:spcPts val="800"/>
              </a:spcAft>
            </a:pPr>
            <a:r>
              <a:rPr lang="en-US" sz="3600" dirty="0">
                <a:solidFill>
                  <a:srgbClr val="1F4E79"/>
                </a:solidFill>
                <a:latin typeface="Algerian" panose="04020705040A02060702" pitchFamily="82" charset="0"/>
                <a:ea typeface="Calibri" panose="020F0502020204030204" pitchFamily="34" charset="0"/>
                <a:cs typeface="Times New Roman" panose="02020603050405020304" pitchFamily="18" charset="0"/>
              </a:rPr>
              <a:t>CLINIC MANAGEMENT</a:t>
            </a:r>
            <a:r>
              <a:rPr lang="en-US" sz="3600" dirty="0">
                <a:solidFill>
                  <a:srgbClr val="1F4E79"/>
                </a:solidFill>
                <a:effectLst/>
                <a:latin typeface="Algerian" panose="04020705040A02060702" pitchFamily="82" charset="0"/>
                <a:ea typeface="Calibri" panose="020F0502020204030204" pitchFamily="34" charset="0"/>
                <a:cs typeface="Times New Roman" panose="02020603050405020304" pitchFamily="18" charset="0"/>
              </a:rPr>
              <a:t> System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28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S.E – I.T Engineering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2800" b="1" dirty="0">
                <a:solidFill>
                  <a:schemeClr val="accent1"/>
                </a:solidFill>
                <a:effectLst/>
                <a:latin typeface="Baskerville Old Face" panose="02020602080505020303" pitchFamily="18" charset="0"/>
                <a:ea typeface="Calibri" panose="020F0502020204030204" pitchFamily="34" charset="0"/>
                <a:cs typeface="Times New Roman" panose="02020603050405020304" pitchFamily="18" charset="0"/>
              </a:rPr>
              <a:t> Group Members:</a:t>
            </a:r>
            <a:endParaRPr lang="en-IN" sz="1400" b="1" dirty="0">
              <a:solidFill>
                <a:schemeClr val="accent1"/>
              </a:solidFill>
              <a:effectLst/>
              <a:latin typeface="Baskerville Old Face" panose="02020602080505020303" pitchFamily="18" charset="0"/>
              <a:ea typeface="Calibri" panose="020F0502020204030204" pitchFamily="34" charset="0"/>
              <a:cs typeface="Times New Roman" panose="02020603050405020304" pitchFamily="18" charset="0"/>
            </a:endParaRPr>
          </a:p>
          <a:p>
            <a:pPr marL="342900" indent="-342900" algn="ctr">
              <a:lnSpc>
                <a:spcPct val="107000"/>
              </a:lnSpc>
              <a:spcAft>
                <a:spcPts val="800"/>
              </a:spcAft>
              <a:buFont typeface="Arial" panose="020B0604020202020204" pitchFamily="34" charset="0"/>
              <a:buChar char="•"/>
              <a:tabLst>
                <a:tab pos="2425700" algn="l"/>
              </a:tabLst>
            </a:pPr>
            <a:r>
              <a:rPr lang="en-US" sz="2000"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AVINASH ANDHALE</a:t>
            </a:r>
            <a:r>
              <a:rPr lang="en-US" sz="20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20104138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ctr">
              <a:lnSpc>
                <a:spcPct val="107000"/>
              </a:lnSpc>
              <a:spcAft>
                <a:spcPts val="800"/>
              </a:spcAft>
              <a:buFont typeface="Arial" panose="020B0604020202020204" pitchFamily="34" charset="0"/>
              <a:buChar char="•"/>
              <a:tabLst>
                <a:tab pos="2425700" algn="l"/>
              </a:tabLst>
            </a:pPr>
            <a:r>
              <a:rPr lang="en-US" sz="20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VISHNUKANT MULE	20104065</a:t>
            </a:r>
          </a:p>
          <a:p>
            <a:pPr marL="342900" indent="-342900" algn="ctr">
              <a:lnSpc>
                <a:spcPct val="107000"/>
              </a:lnSpc>
              <a:spcAft>
                <a:spcPts val="800"/>
              </a:spcAft>
              <a:buFont typeface="Arial" panose="020B0604020202020204" pitchFamily="34" charset="0"/>
              <a:buChar char="•"/>
              <a:tabLst>
                <a:tab pos="2425700" algn="l"/>
              </a:tabLst>
            </a:pPr>
            <a:r>
              <a:rPr lang="en-US" sz="20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PRATHAMESH NAIK	20104061</a:t>
            </a:r>
          </a:p>
          <a:p>
            <a:pPr marL="342900" indent="-342900" algn="ctr">
              <a:lnSpc>
                <a:spcPct val="107000"/>
              </a:lnSpc>
              <a:spcAft>
                <a:spcPts val="800"/>
              </a:spcAft>
              <a:buFont typeface="Arial" panose="020B0604020202020204" pitchFamily="34" charset="0"/>
              <a:buChar char="•"/>
              <a:tabLst>
                <a:tab pos="2425700" algn="l"/>
              </a:tabLst>
            </a:pPr>
            <a:r>
              <a:rPr lang="en-US" sz="20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JEMIN BHANUSHALI 	20104109</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800"/>
              </a:spcAft>
              <a:tabLst>
                <a:tab pos="2425700" algn="l"/>
              </a:tabLst>
            </a:pPr>
            <a:r>
              <a:rPr lang="en-US" sz="2000" dirty="0">
                <a:solidFill>
                  <a:srgbClr val="2F5496"/>
                </a:solidFill>
                <a:effectLst/>
                <a:latin typeface="Arial Rounded MT Bold" panose="020F0704030504030204" pitchFamily="34" charset="0"/>
                <a:ea typeface="Calibri" panose="020F0502020204030204" pitchFamily="34" charset="0"/>
                <a:cs typeface="Times New Roman" panose="02020603050405020304" pitchFamily="18" charset="0"/>
              </a:rPr>
              <a:t> </a:t>
            </a:r>
            <a:r>
              <a:rPr lang="en-US" sz="1600" dirty="0">
                <a:solidFill>
                  <a:srgbClr val="2F5496"/>
                </a:solidFill>
                <a:latin typeface="Arial Rounded MT Bold" panose="020F0704030504030204" pitchFamily="34" charset="0"/>
                <a:ea typeface="Calibri" panose="020F0502020204030204" pitchFamily="34" charset="0"/>
                <a:cs typeface="Times New Roman" panose="02020603050405020304" pitchFamily="18" charset="0"/>
              </a:rPr>
              <a:t>Under the Guidance of</a:t>
            </a:r>
          </a:p>
          <a:p>
            <a:pPr algn="ctr">
              <a:spcAft>
                <a:spcPts val="800"/>
              </a:spcAft>
              <a:tabLst>
                <a:tab pos="2425700" algn="l"/>
              </a:tabLst>
            </a:pPr>
            <a:r>
              <a:rPr lang="en-US" sz="2400" dirty="0">
                <a:solidFill>
                  <a:srgbClr val="2F5496"/>
                </a:solidFill>
                <a:effectLst/>
                <a:latin typeface="Arial Rounded MT Bold" panose="020F0704030504030204" pitchFamily="34" charset="0"/>
                <a:ea typeface="Calibri" panose="020F0502020204030204" pitchFamily="34" charset="0"/>
                <a:cs typeface="Times New Roman" panose="02020603050405020304" pitchFamily="18" charset="0"/>
              </a:rPr>
              <a:t>Prof. </a:t>
            </a:r>
            <a:r>
              <a:rPr lang="en-US" sz="2400" dirty="0">
                <a:solidFill>
                  <a:srgbClr val="2F5496"/>
                </a:solidFill>
                <a:latin typeface="Arial Rounded MT Bold" panose="020F0704030504030204" pitchFamily="34" charset="0"/>
                <a:ea typeface="Calibri" panose="020F0502020204030204" pitchFamily="34" charset="0"/>
                <a:cs typeface="Times New Roman" panose="02020603050405020304" pitchFamily="18" charset="0"/>
              </a:rPr>
              <a:t>Shital Agarwal</a:t>
            </a:r>
            <a:r>
              <a:rPr lang="en-US" sz="2400" dirty="0">
                <a:solidFill>
                  <a:srgbClr val="2F5496"/>
                </a:solidFill>
                <a:effectLst/>
                <a:latin typeface="Arial Rounded MT Bold" panose="020F0704030504030204" pitchFamily="34"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CA0F1B81-10CF-4F10-94E5-6FBAF56AD588}"/>
              </a:ext>
            </a:extLst>
          </p:cNvPr>
          <p:cNvSpPr txBox="1"/>
          <p:nvPr/>
        </p:nvSpPr>
        <p:spPr>
          <a:xfrm>
            <a:off x="4491463" y="1563744"/>
            <a:ext cx="4096138" cy="369332"/>
          </a:xfrm>
          <a:prstGeom prst="rect">
            <a:avLst/>
          </a:prstGeom>
          <a:noFill/>
        </p:spPr>
        <p:txBody>
          <a:bodyPr wrap="square" rtlCol="0">
            <a:spAutoFit/>
          </a:bodyPr>
          <a:lstStyle/>
          <a:p>
            <a:r>
              <a:rPr lang="en-US" dirty="0"/>
              <a:t>{</a:t>
            </a:r>
            <a:r>
              <a:rPr lang="en-US" sz="1600" dirty="0">
                <a:solidFill>
                  <a:schemeClr val="accent6">
                    <a:lumMod val="50000"/>
                  </a:schemeClr>
                </a:solidFill>
                <a:latin typeface="Algerian" panose="04020705040A02060702" pitchFamily="82" charset="0"/>
              </a:rPr>
              <a:t>Academic year 2021-22}</a:t>
            </a:r>
            <a:endParaRPr lang="en-IN" sz="1600" dirty="0">
              <a:solidFill>
                <a:schemeClr val="accent6">
                  <a:lumMod val="50000"/>
                </a:schemeClr>
              </a:solidFill>
              <a:latin typeface="Algerian" panose="04020705040A02060702" pitchFamily="82" charset="0"/>
            </a:endParaRPr>
          </a:p>
        </p:txBody>
      </p:sp>
      <p:pic>
        <p:nvPicPr>
          <p:cNvPr id="7" name="Picture 6">
            <a:extLst>
              <a:ext uri="{FF2B5EF4-FFF2-40B4-BE49-F238E27FC236}">
                <a16:creationId xmlns:a16="http://schemas.microsoft.com/office/drawing/2014/main" id="{B186F4BC-52A0-4F8F-8AAC-373A1F69D0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746" y="-123252"/>
            <a:ext cx="10916505" cy="205632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81957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5C5EDD-1D1E-4C4F-8CA0-CBEA2E2AA63B}"/>
              </a:ext>
            </a:extLst>
          </p:cNvPr>
          <p:cNvSpPr txBox="1"/>
          <p:nvPr/>
        </p:nvSpPr>
        <p:spPr>
          <a:xfrm>
            <a:off x="367166" y="551008"/>
            <a:ext cx="9213714" cy="4247317"/>
          </a:xfrm>
          <a:prstGeom prst="rect">
            <a:avLst/>
          </a:prstGeom>
          <a:noFill/>
        </p:spPr>
        <p:txBody>
          <a:bodyPr wrap="square" rtlCol="0">
            <a:spAutoFit/>
          </a:bodyPr>
          <a:lstStyle/>
          <a:p>
            <a:r>
              <a:rPr lang="en-US" sz="2000" b="1" dirty="0">
                <a:latin typeface="Baskerville Old Face" panose="02020602080505020303" pitchFamily="18" charset="0"/>
              </a:rPr>
              <a:t>INTRODUCTION: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600" dirty="0">
                <a:latin typeface="Baskerville Old Face" panose="02020602080505020303" pitchFamily="18" charset="0"/>
              </a:rPr>
              <a:t>CLINIC MANAGEMENT SYSTEM is a project which aims is developing a computerized system to maintain all information of the Clinic Entities.</a:t>
            </a:r>
          </a:p>
          <a:p>
            <a:pPr marL="285750" indent="-285750">
              <a:buFont typeface="Arial" panose="020B0604020202020204" pitchFamily="34" charset="0"/>
              <a:buChar char="•"/>
            </a:pPr>
            <a:endParaRPr lang="en-US" sz="1600" dirty="0">
              <a:latin typeface="Baskerville Old Face" panose="02020602080505020303" pitchFamily="18" charset="0"/>
            </a:endParaRPr>
          </a:p>
          <a:p>
            <a:pPr marL="285750" indent="-285750">
              <a:buFont typeface="Arial" panose="020B0604020202020204" pitchFamily="34" charset="0"/>
              <a:buChar char="•"/>
            </a:pPr>
            <a:r>
              <a:rPr lang="en-US" sz="1600" dirty="0">
                <a:latin typeface="Baskerville Old Face" panose="02020602080505020303" pitchFamily="18" charset="0"/>
              </a:rPr>
              <a:t>It has a facility of Admin Login through which the Admin can monitor the whole system.</a:t>
            </a:r>
          </a:p>
          <a:p>
            <a:pPr marL="285750" indent="-285750">
              <a:buFont typeface="Arial" panose="020B0604020202020204" pitchFamily="34" charset="0"/>
              <a:buChar char="•"/>
            </a:pPr>
            <a:endParaRPr lang="en-US" sz="1600" dirty="0">
              <a:latin typeface="Baskerville Old Face" panose="02020602080505020303" pitchFamily="18" charset="0"/>
            </a:endParaRPr>
          </a:p>
          <a:p>
            <a:pPr marL="285750" indent="-285750">
              <a:buFont typeface="Arial" panose="020B0604020202020204" pitchFamily="34" charset="0"/>
              <a:buChar char="•"/>
            </a:pPr>
            <a:r>
              <a:rPr lang="en-US" sz="1600" dirty="0">
                <a:latin typeface="Baskerville Old Face" panose="02020602080505020303" pitchFamily="18" charset="0"/>
              </a:rPr>
              <a:t>Admin Modules are managing patients, manage Doctor’s, and manage Appointments</a:t>
            </a:r>
          </a:p>
          <a:p>
            <a:pPr marL="285750" indent="-285750">
              <a:buFont typeface="Arial" panose="020B0604020202020204" pitchFamily="34" charset="0"/>
              <a:buChar char="•"/>
            </a:pPr>
            <a:endParaRPr lang="en-US" sz="1600" dirty="0">
              <a:latin typeface="Baskerville Old Face" panose="02020602080505020303" pitchFamily="18" charset="0"/>
            </a:endParaRPr>
          </a:p>
          <a:p>
            <a:pPr marL="285750" indent="-285750">
              <a:buFont typeface="Arial" panose="020B0604020202020204" pitchFamily="34" charset="0"/>
              <a:buChar char="•"/>
            </a:pPr>
            <a:r>
              <a:rPr lang="en-US" sz="1600" dirty="0">
                <a:latin typeface="Baskerville Old Face" panose="02020602080505020303" pitchFamily="18" charset="0"/>
              </a:rPr>
              <a:t>Patient Modules are to fill the registration form, Add details, find Doctor’s and applied for appointment, view appointment, view doctor prescription details.</a:t>
            </a:r>
          </a:p>
          <a:p>
            <a:pPr marL="285750" indent="-285750">
              <a:buFont typeface="Arial" panose="020B0604020202020204" pitchFamily="34" charset="0"/>
              <a:buChar char="•"/>
            </a:pPr>
            <a:endParaRPr lang="en-US" sz="1600" dirty="0">
              <a:latin typeface="Baskerville Old Face" panose="02020602080505020303" pitchFamily="18" charset="0"/>
            </a:endParaRPr>
          </a:p>
          <a:p>
            <a:pPr marL="285750" indent="-285750">
              <a:buFont typeface="Arial" panose="020B0604020202020204" pitchFamily="34" charset="0"/>
              <a:buChar char="•"/>
            </a:pPr>
            <a:r>
              <a:rPr lang="en-US" sz="1600" dirty="0">
                <a:latin typeface="Baskerville Old Face" panose="02020602080505020303" pitchFamily="18" charset="0"/>
              </a:rPr>
              <a:t>Doctor Modules are to login, view appointments list, view patient details.</a:t>
            </a:r>
          </a:p>
          <a:p>
            <a:pPr marL="285750" indent="-285750">
              <a:buFont typeface="Arial" panose="020B0604020202020204" pitchFamily="34" charset="0"/>
              <a:buChar char="•"/>
            </a:pPr>
            <a:endParaRPr lang="en-US" sz="1600" dirty="0">
              <a:latin typeface="Baskerville Old Face" panose="02020602080505020303" pitchFamily="18" charset="0"/>
            </a:endParaRPr>
          </a:p>
          <a:p>
            <a:pPr marL="285750" indent="-285750">
              <a:buFont typeface="Arial" panose="020B0604020202020204" pitchFamily="34" charset="0"/>
              <a:buChar char="•"/>
            </a:pPr>
            <a:r>
              <a:rPr lang="en-US" sz="1600" dirty="0">
                <a:latin typeface="Baskerville Old Face" panose="02020602080505020303" pitchFamily="18" charset="0"/>
              </a:rPr>
              <a:t>Overall this project of ours is being developed to help the Clinic Administration in the best possible way also reduce the human efforts.</a:t>
            </a:r>
            <a:endParaRPr lang="en-IN" sz="1600" dirty="0">
              <a:latin typeface="Baskerville Old Face" panose="02020602080505020303" pitchFamily="18" charset="0"/>
            </a:endParaRPr>
          </a:p>
        </p:txBody>
      </p:sp>
    </p:spTree>
    <p:extLst>
      <p:ext uri="{BB962C8B-B14F-4D97-AF65-F5344CB8AC3E}">
        <p14:creationId xmlns:p14="http://schemas.microsoft.com/office/powerpoint/2010/main" val="391374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569D4C-CCE0-4768-AC1D-F000881C7394}"/>
              </a:ext>
            </a:extLst>
          </p:cNvPr>
          <p:cNvSpPr txBox="1"/>
          <p:nvPr/>
        </p:nvSpPr>
        <p:spPr>
          <a:xfrm>
            <a:off x="463636" y="631254"/>
            <a:ext cx="8200970" cy="3477875"/>
          </a:xfrm>
          <a:prstGeom prst="rect">
            <a:avLst/>
          </a:prstGeom>
          <a:noFill/>
        </p:spPr>
        <p:txBody>
          <a:bodyPr wrap="square" rtlCol="0">
            <a:spAutoFit/>
          </a:bodyPr>
          <a:lstStyle/>
          <a:p>
            <a:r>
              <a:rPr lang="en-US" sz="2000" dirty="0">
                <a:latin typeface="Baskerville Old Face" panose="02020602080505020303" pitchFamily="18" charset="0"/>
              </a:rPr>
              <a:t>OBJECTIVE:</a:t>
            </a:r>
          </a:p>
          <a:p>
            <a:endParaRPr lang="en-US" dirty="0"/>
          </a:p>
          <a:p>
            <a:pPr marL="285750" indent="-285750">
              <a:buFont typeface="Arial" panose="020B0604020202020204" pitchFamily="34" charset="0"/>
              <a:buChar char="•"/>
            </a:pPr>
            <a:r>
              <a:rPr lang="en-US" sz="1600" dirty="0">
                <a:latin typeface="Baskerville Old Face" panose="02020602080505020303" pitchFamily="18" charset="0"/>
              </a:rPr>
              <a:t>The main objective of the project is to manage the records of the patients, doctor’s, and appointments.</a:t>
            </a:r>
          </a:p>
          <a:p>
            <a:pPr marL="285750" indent="-285750">
              <a:buFont typeface="Arial" panose="020B0604020202020204" pitchFamily="34" charset="0"/>
              <a:buChar char="•"/>
            </a:pPr>
            <a:endParaRPr lang="en-US" sz="1600" dirty="0">
              <a:latin typeface="Baskerville Old Face" panose="02020602080505020303" pitchFamily="18" charset="0"/>
            </a:endParaRPr>
          </a:p>
          <a:p>
            <a:pPr marL="285750" indent="-285750">
              <a:buFont typeface="Arial" panose="020B0604020202020204" pitchFamily="34" charset="0"/>
              <a:buChar char="•"/>
            </a:pPr>
            <a:r>
              <a:rPr lang="en-US" sz="1600" dirty="0">
                <a:latin typeface="Baskerville Old Face" panose="02020602080505020303" pitchFamily="18" charset="0"/>
              </a:rPr>
              <a:t>Reduce the paper work and provides the 24x7 accessible website with the User-friendly GUI (Graphical User Interface) to manage the records.</a:t>
            </a:r>
          </a:p>
          <a:p>
            <a:pPr marL="285750" indent="-285750">
              <a:buFont typeface="Arial" panose="020B0604020202020204" pitchFamily="34" charset="0"/>
              <a:buChar char="•"/>
            </a:pPr>
            <a:endParaRPr lang="en-US" sz="1600" dirty="0">
              <a:latin typeface="Baskerville Old Face" panose="02020602080505020303" pitchFamily="18" charset="0"/>
            </a:endParaRPr>
          </a:p>
          <a:p>
            <a:pPr marL="285750" indent="-285750">
              <a:buFont typeface="Arial" panose="020B0604020202020204" pitchFamily="34" charset="0"/>
              <a:buChar char="•"/>
            </a:pPr>
            <a:r>
              <a:rPr lang="en-US" sz="1600" dirty="0">
                <a:latin typeface="Baskerville Old Face" panose="02020602080505020303" pitchFamily="18" charset="0"/>
              </a:rPr>
              <a:t>Our objective is by using the system software the patient can easily search and view doctor Profiles and also apply for Booking a appointment.</a:t>
            </a:r>
          </a:p>
          <a:p>
            <a:pPr marL="285750" indent="-285750">
              <a:buFont typeface="Arial" panose="020B0604020202020204" pitchFamily="34" charset="0"/>
              <a:buChar char="•"/>
            </a:pPr>
            <a:endParaRPr lang="en-US" sz="1600" dirty="0">
              <a:latin typeface="Baskerville Old Face" panose="02020602080505020303" pitchFamily="18" charset="0"/>
            </a:endParaRPr>
          </a:p>
          <a:p>
            <a:pPr marL="285750" indent="-285750">
              <a:buFont typeface="Arial" panose="020B0604020202020204" pitchFamily="34" charset="0"/>
              <a:buChar char="•"/>
            </a:pPr>
            <a:r>
              <a:rPr lang="en-US" sz="1600" dirty="0">
                <a:latin typeface="Baskerville Old Face" panose="02020602080505020303" pitchFamily="18" charset="0"/>
              </a:rPr>
              <a:t>It helps Doctors for viewing patient’s details.</a:t>
            </a:r>
          </a:p>
          <a:p>
            <a:endParaRPr lang="en-IN" dirty="0"/>
          </a:p>
        </p:txBody>
      </p:sp>
    </p:spTree>
    <p:extLst>
      <p:ext uri="{BB962C8B-B14F-4D97-AF65-F5344CB8AC3E}">
        <p14:creationId xmlns:p14="http://schemas.microsoft.com/office/powerpoint/2010/main" val="1709423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D47601-1D5E-4CB2-A3DA-F53E67159F30}"/>
              </a:ext>
            </a:extLst>
          </p:cNvPr>
          <p:cNvSpPr txBox="1"/>
          <p:nvPr/>
        </p:nvSpPr>
        <p:spPr>
          <a:xfrm>
            <a:off x="377153" y="956865"/>
            <a:ext cx="9335018" cy="2215991"/>
          </a:xfrm>
          <a:prstGeom prst="rect">
            <a:avLst/>
          </a:prstGeom>
          <a:noFill/>
        </p:spPr>
        <p:txBody>
          <a:bodyPr wrap="square" rtlCol="0">
            <a:spAutoFit/>
          </a:bodyPr>
          <a:lstStyle/>
          <a:p>
            <a:r>
              <a:rPr lang="en-US" sz="2000" b="1" dirty="0">
                <a:latin typeface="Baskerville Old Face" panose="02020602080505020303" pitchFamily="18" charset="0"/>
              </a:rPr>
              <a:t>PURPOSE:</a:t>
            </a:r>
          </a:p>
          <a:p>
            <a:endParaRPr lang="en-US" dirty="0">
              <a:latin typeface="Baskerville Old Face" panose="02020602080505020303" pitchFamily="18" charset="0"/>
            </a:endParaRPr>
          </a:p>
          <a:p>
            <a:pPr marL="285750" indent="-285750">
              <a:buFont typeface="Arial" panose="020B0604020202020204" pitchFamily="34" charset="0"/>
              <a:buChar char="•"/>
            </a:pPr>
            <a:r>
              <a:rPr lang="en-US" sz="1600" dirty="0">
                <a:latin typeface="Baskerville Old Face" panose="02020602080505020303" pitchFamily="18" charset="0"/>
              </a:rPr>
              <a:t>To manage the Clinic Administrative work.</a:t>
            </a:r>
          </a:p>
          <a:p>
            <a:pPr marL="285750" indent="-285750">
              <a:buFont typeface="Arial" panose="020B0604020202020204" pitchFamily="34" charset="0"/>
              <a:buChar char="•"/>
            </a:pPr>
            <a:endParaRPr lang="en-US" sz="1600" dirty="0">
              <a:latin typeface="Baskerville Old Face" panose="02020602080505020303" pitchFamily="18" charset="0"/>
            </a:endParaRPr>
          </a:p>
          <a:p>
            <a:pPr marL="285750" indent="-285750">
              <a:buFont typeface="Arial" panose="020B0604020202020204" pitchFamily="34" charset="0"/>
              <a:buChar char="•"/>
            </a:pPr>
            <a:r>
              <a:rPr lang="en-US" sz="1600" dirty="0">
                <a:latin typeface="Baskerville Old Face" panose="02020602080505020303" pitchFamily="18" charset="0"/>
              </a:rPr>
              <a:t>Helps patients to find the doctor details and Take appointments online from anywhere</a:t>
            </a:r>
          </a:p>
          <a:p>
            <a:pPr marL="285750" indent="-285750">
              <a:buFont typeface="Arial" panose="020B0604020202020204" pitchFamily="34" charset="0"/>
              <a:buChar char="•"/>
            </a:pPr>
            <a:endParaRPr lang="en-US" sz="1600" dirty="0">
              <a:latin typeface="Baskerville Old Face" panose="02020602080505020303" pitchFamily="18" charset="0"/>
            </a:endParaRPr>
          </a:p>
          <a:p>
            <a:pPr marL="285750" indent="-285750">
              <a:buFont typeface="Arial" panose="020B0604020202020204" pitchFamily="34" charset="0"/>
              <a:buChar char="•"/>
            </a:pPr>
            <a:r>
              <a:rPr lang="en-US" sz="1600" dirty="0">
                <a:latin typeface="Baskerville Old Face" panose="02020602080505020303" pitchFamily="18" charset="0"/>
              </a:rPr>
              <a:t>This project also helps doctors work such as to keep information of patients and the appointments bookings per day, etc.</a:t>
            </a:r>
            <a:endParaRPr lang="en-IN" sz="1600" dirty="0">
              <a:latin typeface="Baskerville Old Face" panose="02020602080505020303" pitchFamily="18" charset="0"/>
            </a:endParaRPr>
          </a:p>
        </p:txBody>
      </p:sp>
    </p:spTree>
    <p:extLst>
      <p:ext uri="{BB962C8B-B14F-4D97-AF65-F5344CB8AC3E}">
        <p14:creationId xmlns:p14="http://schemas.microsoft.com/office/powerpoint/2010/main" val="2624377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DC205C-CD52-448A-8886-48CE2265B832}"/>
              </a:ext>
            </a:extLst>
          </p:cNvPr>
          <p:cNvSpPr txBox="1"/>
          <p:nvPr/>
        </p:nvSpPr>
        <p:spPr>
          <a:xfrm>
            <a:off x="490220" y="861345"/>
            <a:ext cx="7068820" cy="2696059"/>
          </a:xfrm>
          <a:prstGeom prst="rect">
            <a:avLst/>
          </a:prstGeom>
          <a:noFill/>
        </p:spPr>
        <p:txBody>
          <a:bodyPr wrap="square">
            <a:spAutoFit/>
          </a:bodyPr>
          <a:lstStyle/>
          <a:p>
            <a:pPr>
              <a:lnSpc>
                <a:spcPct val="107000"/>
              </a:lnSpc>
              <a:spcAft>
                <a:spcPts val="800"/>
              </a:spcAft>
            </a:pPr>
            <a:r>
              <a:rPr lang="en-IN" sz="2000" dirty="0">
                <a:effectLst/>
                <a:latin typeface="Baskerville Old Face" panose="02020602080505020303" pitchFamily="18" charset="0"/>
                <a:ea typeface="Calibri" panose="020F0502020204030204" pitchFamily="34" charset="0"/>
                <a:cs typeface="Times New Roman" panose="02020603050405020304" pitchFamily="18" charset="0"/>
              </a:rPr>
              <a:t>Scope:</a:t>
            </a:r>
          </a:p>
          <a:p>
            <a:pPr marL="285750" indent="-285750">
              <a:lnSpc>
                <a:spcPct val="107000"/>
              </a:lnSpc>
              <a:spcAft>
                <a:spcPts val="800"/>
              </a:spcAft>
              <a:buFont typeface="Arial" panose="020B0604020202020204" pitchFamily="34" charset="0"/>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This system which manages complete polyclinics details in a single application and in a single database.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The users will use this system to handle all the functionality easily. Admin will also use the system to keep track of the patients consulting to them.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The intentions of the system are to increase the number of patients that can be treated accurately.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Requirements statements in this document are non-functional</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2947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61988"/>
            <a:ext cx="9604375" cy="1049337"/>
          </a:xfrm>
        </p:spPr>
        <p:txBody>
          <a:bodyPr>
            <a:normAutofit/>
          </a:bodyPr>
          <a:lstStyle/>
          <a:p>
            <a:r>
              <a:rPr lang="en-US" sz="2400" b="1" dirty="0">
                <a:solidFill>
                  <a:schemeClr val="tx1"/>
                </a:solidFill>
                <a:latin typeface="Baskerville Old Face" panose="02020602080505020303" pitchFamily="18" charset="0"/>
              </a:rPr>
              <a:t>SYSTEM REQUIREMENTS</a:t>
            </a:r>
          </a:p>
        </p:txBody>
      </p:sp>
      <p:sp>
        <p:nvSpPr>
          <p:cNvPr id="3" name="Content Placeholder 2"/>
          <p:cNvSpPr>
            <a:spLocks noGrp="1"/>
          </p:cNvSpPr>
          <p:nvPr>
            <p:ph idx="4294967295"/>
          </p:nvPr>
        </p:nvSpPr>
        <p:spPr>
          <a:xfrm>
            <a:off x="0" y="1497013"/>
            <a:ext cx="8229600" cy="4525962"/>
          </a:xfrm>
        </p:spPr>
        <p:txBody>
          <a:bodyPr>
            <a:normAutofit/>
          </a:bodyPr>
          <a:lstStyle/>
          <a:p>
            <a:pPr algn="just">
              <a:buNone/>
            </a:pPr>
            <a:r>
              <a:rPr lang="en-US" sz="2400" dirty="0">
                <a:latin typeface="Baskerville Old Face" panose="02020602080505020303" pitchFamily="18" charset="0"/>
              </a:rPr>
              <a:t>SOFTWARE SPECIFICATION</a:t>
            </a:r>
          </a:p>
          <a:p>
            <a:pPr algn="just"/>
            <a:r>
              <a:rPr lang="en-US" dirty="0"/>
              <a:t>Operating system    : Support all Windows server </a:t>
            </a:r>
          </a:p>
          <a:p>
            <a:pPr algn="just"/>
            <a:r>
              <a:rPr lang="en-US" dirty="0"/>
              <a:t>Front End     :  Pycharm (tkinter), Html</a:t>
            </a:r>
          </a:p>
          <a:p>
            <a:pPr algn="just"/>
            <a:r>
              <a:rPr lang="en-US" dirty="0"/>
              <a:t>Back end       :  wamp server, MySQL</a:t>
            </a:r>
          </a:p>
          <a:p>
            <a:pPr marL="0" indent="0" algn="just">
              <a:buNone/>
            </a:pPr>
            <a:endParaRPr lang="en-US" sz="2800"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1041</TotalTime>
  <Words>634</Words>
  <Application>Microsoft Office PowerPoint</Application>
  <PresentationFormat>Widescreen</PresentationFormat>
  <Paragraphs>92</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Algerian</vt:lpstr>
      <vt:lpstr>Arial</vt:lpstr>
      <vt:lpstr>Arial Rounded MT Bold</vt:lpstr>
      <vt:lpstr>Baskerville Old Face</vt:lpstr>
      <vt:lpstr>Calibri</vt:lpstr>
      <vt:lpstr>poppins</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ANDHALE</dc:creator>
  <cp:lastModifiedBy>AVINASH ANDHALE</cp:lastModifiedBy>
  <cp:revision>20</cp:revision>
  <dcterms:created xsi:type="dcterms:W3CDTF">2022-03-15T14:43:38Z</dcterms:created>
  <dcterms:modified xsi:type="dcterms:W3CDTF">2022-04-13T11:15:52Z</dcterms:modified>
</cp:coreProperties>
</file>