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0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292" r:id="rId5"/>
    <p:sldId id="1085" r:id="rId6"/>
    <p:sldId id="1282" r:id="rId7"/>
    <p:sldId id="352" r:id="rId8"/>
    <p:sldId id="1283" r:id="rId9"/>
    <p:sldId id="1284" r:id="rId10"/>
    <p:sldId id="1285" r:id="rId11"/>
    <p:sldId id="1286" r:id="rId12"/>
    <p:sldId id="1287" r:id="rId13"/>
    <p:sldId id="1288" r:id="rId14"/>
    <p:sldId id="124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D8C"/>
    <a:srgbClr val="9F5900"/>
    <a:srgbClr val="FF3300"/>
    <a:srgbClr val="FFFFFF"/>
    <a:srgbClr val="C00000"/>
    <a:srgbClr val="F8FFB3"/>
    <a:srgbClr val="BAF8FF"/>
    <a:srgbClr val="92A000"/>
    <a:srgbClr val="00F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CF7F1-7CAA-4DC0-9048-B64EAE86934F}" v="7" dt="2023-12-04T12:32:08.900"/>
    <p1510:client id="{697BBB05-EA49-5974-803B-3432B049DCD8}" v="6" dt="2023-12-08T04:07:58.937"/>
    <p1510:client id="{6F97CF94-EB01-4273-B9A1-ED7F320C5B7B}" v="24" dt="2023-12-04T11:22:22.945"/>
    <p1510:client id="{7094B356-6A63-4C5D-8B0D-8F4A4AC3300D}" v="433" dt="2023-12-04T12:29:14.268"/>
    <p1510:client id="{D2FC5878-C48A-6225-7638-1A0BF20652E2}" v="2" dt="2024-01-09T12:10:42.015"/>
    <p1510:client id="{EBCF8880-FAE4-FC29-0501-2FD7CBFB08AD}" v="152" dt="2023-12-04T12:50:50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67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FB6387-2B6B-4AC4-8A95-A1A5E308389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E721C9-D1D9-42D3-85B5-4E77812237AE}">
      <dgm:prSet phldrT="[Text]"/>
      <dgm:spPr/>
      <dgm:t>
        <a:bodyPr/>
        <a:lstStyle/>
        <a:p>
          <a:endParaRPr lang="en-US" dirty="0"/>
        </a:p>
        <a:p>
          <a:r>
            <a:rPr lang="en-US" b="1" dirty="0"/>
            <a:t>Background</a:t>
          </a:r>
          <a:endParaRPr lang="en-US" dirty="0"/>
        </a:p>
      </dgm:t>
    </dgm:pt>
    <dgm:pt modelId="{5E60028B-3C1F-4C13-96FA-209124C2AB88}" type="parTrans" cxnId="{A9086072-61AD-45D6-83A8-5E9BE044756D}">
      <dgm:prSet/>
      <dgm:spPr/>
      <dgm:t>
        <a:bodyPr/>
        <a:lstStyle/>
        <a:p>
          <a:endParaRPr lang="en-US"/>
        </a:p>
      </dgm:t>
    </dgm:pt>
    <dgm:pt modelId="{582F3CDE-9737-4686-B7D1-BA79A220F4C3}" type="sibTrans" cxnId="{A9086072-61AD-45D6-83A8-5E9BE044756D}">
      <dgm:prSet/>
      <dgm:spPr/>
      <dgm:t>
        <a:bodyPr/>
        <a:lstStyle/>
        <a:p>
          <a:endParaRPr lang="en-US"/>
        </a:p>
      </dgm:t>
    </dgm:pt>
    <dgm:pt modelId="{309F2211-550F-4569-9F91-2BE9FE83CC22}">
      <dgm:prSet phldrT="[Text]"/>
      <dgm:spPr/>
      <dgm:t>
        <a:bodyPr/>
        <a:lstStyle/>
        <a:p>
          <a:r>
            <a:rPr lang="en-US" dirty="0"/>
            <a:t>The abstract introduces the context of the healthcare prediction problem, emphasizing the growing prevalence of diabetes and the need for more efficient diagnostic tools.</a:t>
          </a:r>
        </a:p>
      </dgm:t>
    </dgm:pt>
    <dgm:pt modelId="{61CD94FD-2101-4CB9-808B-A3E7DD54CFD3}" type="parTrans" cxnId="{EF0FACAB-CF2E-4DC8-B87A-C2E5B24D82BA}">
      <dgm:prSet/>
      <dgm:spPr/>
      <dgm:t>
        <a:bodyPr/>
        <a:lstStyle/>
        <a:p>
          <a:endParaRPr lang="en-US"/>
        </a:p>
      </dgm:t>
    </dgm:pt>
    <dgm:pt modelId="{E018C745-607F-4B60-9612-DB64D47DB495}" type="sibTrans" cxnId="{EF0FACAB-CF2E-4DC8-B87A-C2E5B24D82BA}">
      <dgm:prSet/>
      <dgm:spPr/>
      <dgm:t>
        <a:bodyPr/>
        <a:lstStyle/>
        <a:p>
          <a:endParaRPr lang="en-US"/>
        </a:p>
      </dgm:t>
    </dgm:pt>
    <dgm:pt modelId="{D9784B47-43A7-4318-BA64-343D6D86AF05}">
      <dgm:prSet phldrT="[Text]"/>
      <dgm:spPr/>
      <dgm:t>
        <a:bodyPr/>
        <a:lstStyle/>
        <a:p>
          <a:r>
            <a:rPr lang="en-US" b="1" dirty="0"/>
            <a:t>Challenges</a:t>
          </a:r>
          <a:endParaRPr lang="en-US" dirty="0"/>
        </a:p>
      </dgm:t>
    </dgm:pt>
    <dgm:pt modelId="{6B5B47A7-906D-41BD-9E65-33086356B690}" type="parTrans" cxnId="{4EE9E81D-D417-49C2-9F9F-552A8153C495}">
      <dgm:prSet/>
      <dgm:spPr/>
      <dgm:t>
        <a:bodyPr/>
        <a:lstStyle/>
        <a:p>
          <a:endParaRPr lang="en-US"/>
        </a:p>
      </dgm:t>
    </dgm:pt>
    <dgm:pt modelId="{9F58FDF0-F32B-4F31-8CC5-CA18C08339F5}" type="sibTrans" cxnId="{4EE9E81D-D417-49C2-9F9F-552A8153C495}">
      <dgm:prSet/>
      <dgm:spPr/>
      <dgm:t>
        <a:bodyPr/>
        <a:lstStyle/>
        <a:p>
          <a:endParaRPr lang="en-US"/>
        </a:p>
      </dgm:t>
    </dgm:pt>
    <dgm:pt modelId="{64683287-5C67-427D-BE8C-25BEBABEAF7A}">
      <dgm:prSet phldrT="[Text]"/>
      <dgm:spPr/>
      <dgm:t>
        <a:bodyPr/>
        <a:lstStyle/>
        <a:p>
          <a:r>
            <a:rPr lang="en-US" dirty="0"/>
            <a:t>This section outlines the key challenges in accurately predicting diabetes in patients, including the complex interplay of genetic, lifestyle, and environmental factors.</a:t>
          </a:r>
        </a:p>
      </dgm:t>
    </dgm:pt>
    <dgm:pt modelId="{D6F78BC6-6A61-4E06-B3DE-116586A11F31}" type="parTrans" cxnId="{35AA8021-4272-4F8A-968C-32DF41873FA0}">
      <dgm:prSet/>
      <dgm:spPr/>
      <dgm:t>
        <a:bodyPr/>
        <a:lstStyle/>
        <a:p>
          <a:endParaRPr lang="en-US"/>
        </a:p>
      </dgm:t>
    </dgm:pt>
    <dgm:pt modelId="{7597A516-5BC4-4ED4-B6CC-20E1F5F784D9}" type="sibTrans" cxnId="{35AA8021-4272-4F8A-968C-32DF41873FA0}">
      <dgm:prSet/>
      <dgm:spPr/>
      <dgm:t>
        <a:bodyPr/>
        <a:lstStyle/>
        <a:p>
          <a:endParaRPr lang="en-US"/>
        </a:p>
      </dgm:t>
    </dgm:pt>
    <dgm:pt modelId="{B3C193A8-B76E-4A6B-A4C5-533DB617EA2B}">
      <dgm:prSet phldrT="[Text]"/>
      <dgm:spPr/>
      <dgm:t>
        <a:bodyPr/>
        <a:lstStyle/>
        <a:p>
          <a:r>
            <a:rPr lang="en-US" b="1" dirty="0"/>
            <a:t>Importance</a:t>
          </a:r>
          <a:endParaRPr lang="en-US" dirty="0"/>
        </a:p>
      </dgm:t>
    </dgm:pt>
    <dgm:pt modelId="{9A85C85E-46B4-47EB-B9EA-4FBB33BE5874}" type="parTrans" cxnId="{8B8A9565-737D-4C4C-ACB3-51360DEE16D0}">
      <dgm:prSet/>
      <dgm:spPr/>
      <dgm:t>
        <a:bodyPr/>
        <a:lstStyle/>
        <a:p>
          <a:endParaRPr lang="en-US"/>
        </a:p>
      </dgm:t>
    </dgm:pt>
    <dgm:pt modelId="{7E42C4E5-BAFC-4C82-8F46-2C0C567FBD6B}" type="sibTrans" cxnId="{8B8A9565-737D-4C4C-ACB3-51360DEE16D0}">
      <dgm:prSet/>
      <dgm:spPr/>
      <dgm:t>
        <a:bodyPr/>
        <a:lstStyle/>
        <a:p>
          <a:endParaRPr lang="en-US"/>
        </a:p>
      </dgm:t>
    </dgm:pt>
    <dgm:pt modelId="{30ED642C-43B2-4719-8019-CB9E7C86FA94}">
      <dgm:prSet phldrT="[Text]"/>
      <dgm:spPr/>
      <dgm:t>
        <a:bodyPr/>
        <a:lstStyle/>
        <a:p>
          <a:r>
            <a:rPr lang="en-US" dirty="0"/>
            <a:t>It concludes by highlighting the critical impact of enhancing prediction accuracy on patient outcomes and healthcare resource utilization</a:t>
          </a:r>
        </a:p>
      </dgm:t>
    </dgm:pt>
    <dgm:pt modelId="{B39127A3-CE2D-405B-9588-649322790E46}" type="parTrans" cxnId="{E7C87732-57E5-45AD-8C56-4F0608DBA5E3}">
      <dgm:prSet/>
      <dgm:spPr/>
      <dgm:t>
        <a:bodyPr/>
        <a:lstStyle/>
        <a:p>
          <a:endParaRPr lang="en-US"/>
        </a:p>
      </dgm:t>
    </dgm:pt>
    <dgm:pt modelId="{B9E1771D-8232-4D2A-AF45-E846630A2B8C}" type="sibTrans" cxnId="{E7C87732-57E5-45AD-8C56-4F0608DBA5E3}">
      <dgm:prSet/>
      <dgm:spPr/>
      <dgm:t>
        <a:bodyPr/>
        <a:lstStyle/>
        <a:p>
          <a:endParaRPr lang="en-US"/>
        </a:p>
      </dgm:t>
    </dgm:pt>
    <dgm:pt modelId="{EBD37255-98A1-435F-B4E8-B1E148DFEA30}">
      <dgm:prSet/>
      <dgm:spPr/>
      <dgm:t>
        <a:bodyPr/>
        <a:lstStyle/>
        <a:p>
          <a:endParaRPr lang="en-US" dirty="0"/>
        </a:p>
      </dgm:t>
    </dgm:pt>
    <dgm:pt modelId="{D500F055-4FF9-46BB-B9CD-5761584D4022}" type="parTrans" cxnId="{F8F3B6EC-E793-4C6A-8042-03C4E8E6E5EB}">
      <dgm:prSet/>
      <dgm:spPr/>
      <dgm:t>
        <a:bodyPr/>
        <a:lstStyle/>
        <a:p>
          <a:endParaRPr lang="en-US"/>
        </a:p>
      </dgm:t>
    </dgm:pt>
    <dgm:pt modelId="{1F0BD67B-40AC-48B9-A47A-12D5DE97E568}" type="sibTrans" cxnId="{F8F3B6EC-E793-4C6A-8042-03C4E8E6E5EB}">
      <dgm:prSet/>
      <dgm:spPr/>
      <dgm:t>
        <a:bodyPr/>
        <a:lstStyle/>
        <a:p>
          <a:endParaRPr lang="en-US"/>
        </a:p>
      </dgm:t>
    </dgm:pt>
    <dgm:pt modelId="{A5DDBE1E-F8E7-47F5-8F53-2017F4AE92AB}" type="pres">
      <dgm:prSet presAssocID="{36FB6387-2B6B-4AC4-8A95-A1A5E3083897}" presName="linearFlow" presStyleCnt="0">
        <dgm:presLayoutVars>
          <dgm:dir/>
          <dgm:animLvl val="lvl"/>
          <dgm:resizeHandles val="exact"/>
        </dgm:presLayoutVars>
      </dgm:prSet>
      <dgm:spPr/>
    </dgm:pt>
    <dgm:pt modelId="{B902015F-21B2-4234-9E25-B4ECC51C5B74}" type="pres">
      <dgm:prSet presAssocID="{2BE721C9-D1D9-42D3-85B5-4E77812237AE}" presName="composite" presStyleCnt="0"/>
      <dgm:spPr/>
    </dgm:pt>
    <dgm:pt modelId="{FD3BD580-A028-4A12-A900-E497F3B7DA71}" type="pres">
      <dgm:prSet presAssocID="{2BE721C9-D1D9-42D3-85B5-4E77812237A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E30964C-418E-4DF0-AACC-CF7028BDE55F}" type="pres">
      <dgm:prSet presAssocID="{2BE721C9-D1D9-42D3-85B5-4E77812237AE}" presName="descendantText" presStyleLbl="alignAcc1" presStyleIdx="0" presStyleCnt="3">
        <dgm:presLayoutVars>
          <dgm:bulletEnabled val="1"/>
        </dgm:presLayoutVars>
      </dgm:prSet>
      <dgm:spPr/>
    </dgm:pt>
    <dgm:pt modelId="{EEE5F334-1B28-4F67-9B16-720EECCCC9C0}" type="pres">
      <dgm:prSet presAssocID="{582F3CDE-9737-4686-B7D1-BA79A220F4C3}" presName="sp" presStyleCnt="0"/>
      <dgm:spPr/>
    </dgm:pt>
    <dgm:pt modelId="{4DAF058F-9C16-441A-910E-C559B8A7996D}" type="pres">
      <dgm:prSet presAssocID="{D9784B47-43A7-4318-BA64-343D6D86AF05}" presName="composite" presStyleCnt="0"/>
      <dgm:spPr/>
    </dgm:pt>
    <dgm:pt modelId="{0970D323-51C4-42F8-9DDE-75546D252F7B}" type="pres">
      <dgm:prSet presAssocID="{D9784B47-43A7-4318-BA64-343D6D86AF0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510965F-E106-42D6-BE90-1F56286B10C4}" type="pres">
      <dgm:prSet presAssocID="{D9784B47-43A7-4318-BA64-343D6D86AF05}" presName="descendantText" presStyleLbl="alignAcc1" presStyleIdx="1" presStyleCnt="3">
        <dgm:presLayoutVars>
          <dgm:bulletEnabled val="1"/>
        </dgm:presLayoutVars>
      </dgm:prSet>
      <dgm:spPr/>
    </dgm:pt>
    <dgm:pt modelId="{FBAF6E91-292C-4900-92B4-5856D3EEE6FA}" type="pres">
      <dgm:prSet presAssocID="{9F58FDF0-F32B-4F31-8CC5-CA18C08339F5}" presName="sp" presStyleCnt="0"/>
      <dgm:spPr/>
    </dgm:pt>
    <dgm:pt modelId="{AD311E81-3EA9-4533-BA02-6447DC19AD30}" type="pres">
      <dgm:prSet presAssocID="{B3C193A8-B76E-4A6B-A4C5-533DB617EA2B}" presName="composite" presStyleCnt="0"/>
      <dgm:spPr/>
    </dgm:pt>
    <dgm:pt modelId="{E5F44D68-8A0D-4ACC-BDCD-CA289DAE0D82}" type="pres">
      <dgm:prSet presAssocID="{B3C193A8-B76E-4A6B-A4C5-533DB617EA2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46BE207-AB87-4FC6-BEB1-94300DACA9E3}" type="pres">
      <dgm:prSet presAssocID="{B3C193A8-B76E-4A6B-A4C5-533DB617EA2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962780F-4D0C-4E46-8276-E2B21AF2DA43}" type="presOf" srcId="{30ED642C-43B2-4719-8019-CB9E7C86FA94}" destId="{946BE207-AB87-4FC6-BEB1-94300DACA9E3}" srcOrd="0" destOrd="0" presId="urn:microsoft.com/office/officeart/2005/8/layout/chevron2"/>
    <dgm:cxn modelId="{8D2FBE11-8437-49CF-A166-B05F9ED544C5}" type="presOf" srcId="{2BE721C9-D1D9-42D3-85B5-4E77812237AE}" destId="{FD3BD580-A028-4A12-A900-E497F3B7DA71}" srcOrd="0" destOrd="0" presId="urn:microsoft.com/office/officeart/2005/8/layout/chevron2"/>
    <dgm:cxn modelId="{4EE9E81D-D417-49C2-9F9F-552A8153C495}" srcId="{36FB6387-2B6B-4AC4-8A95-A1A5E3083897}" destId="{D9784B47-43A7-4318-BA64-343D6D86AF05}" srcOrd="1" destOrd="0" parTransId="{6B5B47A7-906D-41BD-9E65-33086356B690}" sibTransId="{9F58FDF0-F32B-4F31-8CC5-CA18C08339F5}"/>
    <dgm:cxn modelId="{35AA8021-4272-4F8A-968C-32DF41873FA0}" srcId="{D9784B47-43A7-4318-BA64-343D6D86AF05}" destId="{64683287-5C67-427D-BE8C-25BEBABEAF7A}" srcOrd="0" destOrd="0" parTransId="{D6F78BC6-6A61-4E06-B3DE-116586A11F31}" sibTransId="{7597A516-5BC4-4ED4-B6CC-20E1F5F784D9}"/>
    <dgm:cxn modelId="{E7C87732-57E5-45AD-8C56-4F0608DBA5E3}" srcId="{B3C193A8-B76E-4A6B-A4C5-533DB617EA2B}" destId="{30ED642C-43B2-4719-8019-CB9E7C86FA94}" srcOrd="0" destOrd="0" parTransId="{B39127A3-CE2D-405B-9588-649322790E46}" sibTransId="{B9E1771D-8232-4D2A-AF45-E846630A2B8C}"/>
    <dgm:cxn modelId="{218F0B60-35E4-4934-90F6-912B007E5581}" type="presOf" srcId="{64683287-5C67-427D-BE8C-25BEBABEAF7A}" destId="{5510965F-E106-42D6-BE90-1F56286B10C4}" srcOrd="0" destOrd="0" presId="urn:microsoft.com/office/officeart/2005/8/layout/chevron2"/>
    <dgm:cxn modelId="{8B8A9565-737D-4C4C-ACB3-51360DEE16D0}" srcId="{36FB6387-2B6B-4AC4-8A95-A1A5E3083897}" destId="{B3C193A8-B76E-4A6B-A4C5-533DB617EA2B}" srcOrd="2" destOrd="0" parTransId="{9A85C85E-46B4-47EB-B9EA-4FBB33BE5874}" sibTransId="{7E42C4E5-BAFC-4C82-8F46-2C0C567FBD6B}"/>
    <dgm:cxn modelId="{A9086072-61AD-45D6-83A8-5E9BE044756D}" srcId="{36FB6387-2B6B-4AC4-8A95-A1A5E3083897}" destId="{2BE721C9-D1D9-42D3-85B5-4E77812237AE}" srcOrd="0" destOrd="0" parTransId="{5E60028B-3C1F-4C13-96FA-209124C2AB88}" sibTransId="{582F3CDE-9737-4686-B7D1-BA79A220F4C3}"/>
    <dgm:cxn modelId="{6EE75898-E59F-4CA2-8DE7-3FD600709139}" type="presOf" srcId="{309F2211-550F-4569-9F91-2BE9FE83CC22}" destId="{EE30964C-418E-4DF0-AACC-CF7028BDE55F}" srcOrd="0" destOrd="0" presId="urn:microsoft.com/office/officeart/2005/8/layout/chevron2"/>
    <dgm:cxn modelId="{B6F3D7A9-FADC-40FC-BC67-04E9D2611C4B}" type="presOf" srcId="{36FB6387-2B6B-4AC4-8A95-A1A5E3083897}" destId="{A5DDBE1E-F8E7-47F5-8F53-2017F4AE92AB}" srcOrd="0" destOrd="0" presId="urn:microsoft.com/office/officeart/2005/8/layout/chevron2"/>
    <dgm:cxn modelId="{EF0FACAB-CF2E-4DC8-B87A-C2E5B24D82BA}" srcId="{2BE721C9-D1D9-42D3-85B5-4E77812237AE}" destId="{309F2211-550F-4569-9F91-2BE9FE83CC22}" srcOrd="0" destOrd="0" parTransId="{61CD94FD-2101-4CB9-808B-A3E7DD54CFD3}" sibTransId="{E018C745-607F-4B60-9612-DB64D47DB495}"/>
    <dgm:cxn modelId="{DF19ABC2-C41D-4D2A-ABE4-F13242925B2F}" type="presOf" srcId="{B3C193A8-B76E-4A6B-A4C5-533DB617EA2B}" destId="{E5F44D68-8A0D-4ACC-BDCD-CA289DAE0D82}" srcOrd="0" destOrd="0" presId="urn:microsoft.com/office/officeart/2005/8/layout/chevron2"/>
    <dgm:cxn modelId="{EBDD84CB-2D8F-47EF-A682-EED7EAD60DC8}" type="presOf" srcId="{D9784B47-43A7-4318-BA64-343D6D86AF05}" destId="{0970D323-51C4-42F8-9DDE-75546D252F7B}" srcOrd="0" destOrd="0" presId="urn:microsoft.com/office/officeart/2005/8/layout/chevron2"/>
    <dgm:cxn modelId="{F8F3B6EC-E793-4C6A-8042-03C4E8E6E5EB}" srcId="{2BE721C9-D1D9-42D3-85B5-4E77812237AE}" destId="{EBD37255-98A1-435F-B4E8-B1E148DFEA30}" srcOrd="1" destOrd="0" parTransId="{D500F055-4FF9-46BB-B9CD-5761584D4022}" sibTransId="{1F0BD67B-40AC-48B9-A47A-12D5DE97E568}"/>
    <dgm:cxn modelId="{502ABCF6-A9E9-4B10-B88A-81B09290CFA5}" type="presOf" srcId="{EBD37255-98A1-435F-B4E8-B1E148DFEA30}" destId="{EE30964C-418E-4DF0-AACC-CF7028BDE55F}" srcOrd="0" destOrd="1" presId="urn:microsoft.com/office/officeart/2005/8/layout/chevron2"/>
    <dgm:cxn modelId="{C731C8E1-247F-4612-942E-A4CA92E055B8}" type="presParOf" srcId="{A5DDBE1E-F8E7-47F5-8F53-2017F4AE92AB}" destId="{B902015F-21B2-4234-9E25-B4ECC51C5B74}" srcOrd="0" destOrd="0" presId="urn:microsoft.com/office/officeart/2005/8/layout/chevron2"/>
    <dgm:cxn modelId="{1F3A9FB8-A7E3-4970-A1E6-36A25471D8CC}" type="presParOf" srcId="{B902015F-21B2-4234-9E25-B4ECC51C5B74}" destId="{FD3BD580-A028-4A12-A900-E497F3B7DA71}" srcOrd="0" destOrd="0" presId="urn:microsoft.com/office/officeart/2005/8/layout/chevron2"/>
    <dgm:cxn modelId="{0B7BE5CA-B4A0-4E96-AC0E-C0EBB9967BFF}" type="presParOf" srcId="{B902015F-21B2-4234-9E25-B4ECC51C5B74}" destId="{EE30964C-418E-4DF0-AACC-CF7028BDE55F}" srcOrd="1" destOrd="0" presId="urn:microsoft.com/office/officeart/2005/8/layout/chevron2"/>
    <dgm:cxn modelId="{BC3D819B-4C59-48D2-9D86-F62C63DBDCCB}" type="presParOf" srcId="{A5DDBE1E-F8E7-47F5-8F53-2017F4AE92AB}" destId="{EEE5F334-1B28-4F67-9B16-720EECCCC9C0}" srcOrd="1" destOrd="0" presId="urn:microsoft.com/office/officeart/2005/8/layout/chevron2"/>
    <dgm:cxn modelId="{876EEFFD-D116-4CA5-99EA-D945D397ED46}" type="presParOf" srcId="{A5DDBE1E-F8E7-47F5-8F53-2017F4AE92AB}" destId="{4DAF058F-9C16-441A-910E-C559B8A7996D}" srcOrd="2" destOrd="0" presId="urn:microsoft.com/office/officeart/2005/8/layout/chevron2"/>
    <dgm:cxn modelId="{8C21500E-F6C9-4502-A930-8CADC3C34AA7}" type="presParOf" srcId="{4DAF058F-9C16-441A-910E-C559B8A7996D}" destId="{0970D323-51C4-42F8-9DDE-75546D252F7B}" srcOrd="0" destOrd="0" presId="urn:microsoft.com/office/officeart/2005/8/layout/chevron2"/>
    <dgm:cxn modelId="{52BC693D-C6C5-4C2A-A1B4-EAEE230BF0F5}" type="presParOf" srcId="{4DAF058F-9C16-441A-910E-C559B8A7996D}" destId="{5510965F-E106-42D6-BE90-1F56286B10C4}" srcOrd="1" destOrd="0" presId="urn:microsoft.com/office/officeart/2005/8/layout/chevron2"/>
    <dgm:cxn modelId="{CAEEFCE1-1A60-4326-8F2C-79666306A0C5}" type="presParOf" srcId="{A5DDBE1E-F8E7-47F5-8F53-2017F4AE92AB}" destId="{FBAF6E91-292C-4900-92B4-5856D3EEE6FA}" srcOrd="3" destOrd="0" presId="urn:microsoft.com/office/officeart/2005/8/layout/chevron2"/>
    <dgm:cxn modelId="{C7B0468E-E5E7-4358-8816-F0246E807BA8}" type="presParOf" srcId="{A5DDBE1E-F8E7-47F5-8F53-2017F4AE92AB}" destId="{AD311E81-3EA9-4533-BA02-6447DC19AD30}" srcOrd="4" destOrd="0" presId="urn:microsoft.com/office/officeart/2005/8/layout/chevron2"/>
    <dgm:cxn modelId="{25CAEE3F-AED5-4985-9610-DA1DB5F44FB5}" type="presParOf" srcId="{AD311E81-3EA9-4533-BA02-6447DC19AD30}" destId="{E5F44D68-8A0D-4ACC-BDCD-CA289DAE0D82}" srcOrd="0" destOrd="0" presId="urn:microsoft.com/office/officeart/2005/8/layout/chevron2"/>
    <dgm:cxn modelId="{B7031DBD-6EA3-4C7A-8C9A-8E6F873C4E1A}" type="presParOf" srcId="{AD311E81-3EA9-4533-BA02-6447DC19AD30}" destId="{946BE207-AB87-4FC6-BEB1-94300DACA9E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A9F436B-52BA-47C2-9F3B-960262C42A77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9CCD55-D39F-400D-867F-D64621574959}">
      <dgm:prSet/>
      <dgm:spPr/>
      <dgm:t>
        <a:bodyPr/>
        <a:lstStyle/>
        <a:p>
          <a:r>
            <a:rPr lang="en-US" b="0" i="0"/>
            <a:t>95%</a:t>
          </a:r>
          <a:endParaRPr lang="en-US"/>
        </a:p>
      </dgm:t>
    </dgm:pt>
    <dgm:pt modelId="{76087FEE-CB1A-42BC-B3D4-05D24D3ACAAC}" type="parTrans" cxnId="{903946C2-63EF-4BCE-BDE8-9B77E613DB05}">
      <dgm:prSet/>
      <dgm:spPr/>
      <dgm:t>
        <a:bodyPr/>
        <a:lstStyle/>
        <a:p>
          <a:endParaRPr lang="en-US"/>
        </a:p>
      </dgm:t>
    </dgm:pt>
    <dgm:pt modelId="{A23BAAB9-10B6-4005-92D2-D2BBFD16D6BC}" type="sibTrans" cxnId="{903946C2-63EF-4BCE-BDE8-9B77E613DB05}">
      <dgm:prSet/>
      <dgm:spPr/>
      <dgm:t>
        <a:bodyPr/>
        <a:lstStyle/>
        <a:p>
          <a:endParaRPr lang="en-US"/>
        </a:p>
      </dgm:t>
    </dgm:pt>
    <dgm:pt modelId="{5B71381A-C7B8-494D-98CC-2553D2525AEF}" type="pres">
      <dgm:prSet presAssocID="{1A9F436B-52BA-47C2-9F3B-960262C42A77}" presName="Name0" presStyleCnt="0">
        <dgm:presLayoutVars>
          <dgm:dir/>
          <dgm:resizeHandles val="exact"/>
        </dgm:presLayoutVars>
      </dgm:prSet>
      <dgm:spPr/>
    </dgm:pt>
    <dgm:pt modelId="{8B4EB9B9-4A1D-496D-AE34-2EF3426BEE7B}" type="pres">
      <dgm:prSet presAssocID="{1A9F436B-52BA-47C2-9F3B-960262C42A77}" presName="fgShape" presStyleLbl="fgShp" presStyleIdx="0" presStyleCnt="1"/>
      <dgm:spPr/>
    </dgm:pt>
    <dgm:pt modelId="{A5468A64-2A25-4404-935A-5D534168A826}" type="pres">
      <dgm:prSet presAssocID="{1A9F436B-52BA-47C2-9F3B-960262C42A77}" presName="linComp" presStyleCnt="0"/>
      <dgm:spPr/>
    </dgm:pt>
    <dgm:pt modelId="{C67CC579-AC6B-479D-8A74-68F598C6E15E}" type="pres">
      <dgm:prSet presAssocID="{099CCD55-D39F-400D-867F-D64621574959}" presName="compNode" presStyleCnt="0"/>
      <dgm:spPr/>
    </dgm:pt>
    <dgm:pt modelId="{F9DB12DE-354F-4685-B278-B02C0E2FF980}" type="pres">
      <dgm:prSet presAssocID="{099CCD55-D39F-400D-867F-D64621574959}" presName="bkgdShape" presStyleLbl="node1" presStyleIdx="0" presStyleCnt="1" custLinFactNeighborY="-3782"/>
      <dgm:spPr/>
    </dgm:pt>
    <dgm:pt modelId="{951D98C4-4EF6-44BE-9127-9204EE996C43}" type="pres">
      <dgm:prSet presAssocID="{099CCD55-D39F-400D-867F-D64621574959}" presName="nodeTx" presStyleLbl="node1" presStyleIdx="0" presStyleCnt="1">
        <dgm:presLayoutVars>
          <dgm:bulletEnabled val="1"/>
        </dgm:presLayoutVars>
      </dgm:prSet>
      <dgm:spPr/>
    </dgm:pt>
    <dgm:pt modelId="{9E066950-602F-4E2C-AE32-57FE70DDFA76}" type="pres">
      <dgm:prSet presAssocID="{099CCD55-D39F-400D-867F-D64621574959}" presName="invisiNode" presStyleLbl="node1" presStyleIdx="0" presStyleCnt="1"/>
      <dgm:spPr/>
    </dgm:pt>
    <dgm:pt modelId="{0E58761E-3784-4462-B47C-A82FB088250D}" type="pres">
      <dgm:prSet presAssocID="{099CCD55-D39F-400D-867F-D64621574959}" presName="imagNode" presStyleLbl="fgImgPlace1" presStyleIdx="0" presStyleCnt="1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</dgm:pt>
  </dgm:ptLst>
  <dgm:cxnLst>
    <dgm:cxn modelId="{8284F65C-090D-4B04-A617-B47F10E934EC}" type="presOf" srcId="{1A9F436B-52BA-47C2-9F3B-960262C42A77}" destId="{5B71381A-C7B8-494D-98CC-2553D2525AEF}" srcOrd="0" destOrd="0" presId="urn:microsoft.com/office/officeart/2005/8/layout/hList7"/>
    <dgm:cxn modelId="{00FC9B43-4D1F-4F4E-8C24-1FA212844E43}" type="presOf" srcId="{099CCD55-D39F-400D-867F-D64621574959}" destId="{F9DB12DE-354F-4685-B278-B02C0E2FF980}" srcOrd="0" destOrd="0" presId="urn:microsoft.com/office/officeart/2005/8/layout/hList7"/>
    <dgm:cxn modelId="{55F388A3-B845-4B61-809F-B89064C88DA3}" type="presOf" srcId="{099CCD55-D39F-400D-867F-D64621574959}" destId="{951D98C4-4EF6-44BE-9127-9204EE996C43}" srcOrd="1" destOrd="0" presId="urn:microsoft.com/office/officeart/2005/8/layout/hList7"/>
    <dgm:cxn modelId="{903946C2-63EF-4BCE-BDE8-9B77E613DB05}" srcId="{1A9F436B-52BA-47C2-9F3B-960262C42A77}" destId="{099CCD55-D39F-400D-867F-D64621574959}" srcOrd="0" destOrd="0" parTransId="{76087FEE-CB1A-42BC-B3D4-05D24D3ACAAC}" sibTransId="{A23BAAB9-10B6-4005-92D2-D2BBFD16D6BC}"/>
    <dgm:cxn modelId="{00225CE0-BEFF-44BD-985C-A897FF0E06B6}" type="presParOf" srcId="{5B71381A-C7B8-494D-98CC-2553D2525AEF}" destId="{8B4EB9B9-4A1D-496D-AE34-2EF3426BEE7B}" srcOrd="0" destOrd="0" presId="urn:microsoft.com/office/officeart/2005/8/layout/hList7"/>
    <dgm:cxn modelId="{37A3380F-955E-4DC7-9062-2E2FE55CF304}" type="presParOf" srcId="{5B71381A-C7B8-494D-98CC-2553D2525AEF}" destId="{A5468A64-2A25-4404-935A-5D534168A826}" srcOrd="1" destOrd="0" presId="urn:microsoft.com/office/officeart/2005/8/layout/hList7"/>
    <dgm:cxn modelId="{170267F5-D54D-4428-9141-271AD4611CEF}" type="presParOf" srcId="{A5468A64-2A25-4404-935A-5D534168A826}" destId="{C67CC579-AC6B-479D-8A74-68F598C6E15E}" srcOrd="0" destOrd="0" presId="urn:microsoft.com/office/officeart/2005/8/layout/hList7"/>
    <dgm:cxn modelId="{8F3AE802-9CF0-43BE-A444-85D5C07E0350}" type="presParOf" srcId="{C67CC579-AC6B-479D-8A74-68F598C6E15E}" destId="{F9DB12DE-354F-4685-B278-B02C0E2FF980}" srcOrd="0" destOrd="0" presId="urn:microsoft.com/office/officeart/2005/8/layout/hList7"/>
    <dgm:cxn modelId="{1538E5B3-6152-4B4D-BB37-6296EAA35A37}" type="presParOf" srcId="{C67CC579-AC6B-479D-8A74-68F598C6E15E}" destId="{951D98C4-4EF6-44BE-9127-9204EE996C43}" srcOrd="1" destOrd="0" presId="urn:microsoft.com/office/officeart/2005/8/layout/hList7"/>
    <dgm:cxn modelId="{79CDD2F1-11FA-4FEF-A5DB-3AC3C6E93368}" type="presParOf" srcId="{C67CC579-AC6B-479D-8A74-68F598C6E15E}" destId="{9E066950-602F-4E2C-AE32-57FE70DDFA76}" srcOrd="2" destOrd="0" presId="urn:microsoft.com/office/officeart/2005/8/layout/hList7"/>
    <dgm:cxn modelId="{38C0D2F8-0431-4646-BDAA-BD225F91ECCB}" type="presParOf" srcId="{C67CC579-AC6B-479D-8A74-68F598C6E15E}" destId="{0E58761E-3784-4462-B47C-A82FB088250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8315F51-9956-4905-BD5F-5BDC41BF362A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45F7E-1035-48E1-A61C-D9D187F5929F}">
      <dgm:prSet/>
      <dgm:spPr/>
      <dgm:t>
        <a:bodyPr/>
        <a:lstStyle/>
        <a:p>
          <a:r>
            <a:rPr lang="en-US" b="0" i="0" dirty="0"/>
            <a:t>100%</a:t>
          </a:r>
          <a:endParaRPr lang="en-US" dirty="0"/>
        </a:p>
      </dgm:t>
    </dgm:pt>
    <dgm:pt modelId="{33E5E91C-EABE-4DC1-99F9-A2B68083B294}" type="parTrans" cxnId="{E14718BE-A285-4526-AB33-5022830D4F02}">
      <dgm:prSet/>
      <dgm:spPr/>
      <dgm:t>
        <a:bodyPr/>
        <a:lstStyle/>
        <a:p>
          <a:endParaRPr lang="en-US"/>
        </a:p>
      </dgm:t>
    </dgm:pt>
    <dgm:pt modelId="{5D87C12A-D852-425C-870E-243AB58E1E9F}" type="sibTrans" cxnId="{E14718BE-A285-4526-AB33-5022830D4F02}">
      <dgm:prSet/>
      <dgm:spPr/>
      <dgm:t>
        <a:bodyPr/>
        <a:lstStyle/>
        <a:p>
          <a:endParaRPr lang="en-US"/>
        </a:p>
      </dgm:t>
    </dgm:pt>
    <dgm:pt modelId="{92D8C24B-420A-46D3-B8B9-97BCC40EB982}" type="pres">
      <dgm:prSet presAssocID="{E8315F51-9956-4905-BD5F-5BDC41BF362A}" presName="Name0" presStyleCnt="0">
        <dgm:presLayoutVars>
          <dgm:dir/>
          <dgm:resizeHandles val="exact"/>
        </dgm:presLayoutVars>
      </dgm:prSet>
      <dgm:spPr/>
    </dgm:pt>
    <dgm:pt modelId="{49B75DC4-0606-45DC-AF45-BECE22A1E9A9}" type="pres">
      <dgm:prSet presAssocID="{E8315F51-9956-4905-BD5F-5BDC41BF362A}" presName="fgShape" presStyleLbl="fgShp" presStyleIdx="0" presStyleCnt="1"/>
      <dgm:spPr/>
    </dgm:pt>
    <dgm:pt modelId="{4F0FF8BE-9FB0-4E0F-B755-583BD216E29A}" type="pres">
      <dgm:prSet presAssocID="{E8315F51-9956-4905-BD5F-5BDC41BF362A}" presName="linComp" presStyleCnt="0"/>
      <dgm:spPr/>
    </dgm:pt>
    <dgm:pt modelId="{04D76536-5766-4B25-B0EF-290EFB54C88B}" type="pres">
      <dgm:prSet presAssocID="{B3845F7E-1035-48E1-A61C-D9D187F5929F}" presName="compNode" presStyleCnt="0"/>
      <dgm:spPr/>
    </dgm:pt>
    <dgm:pt modelId="{C57A631D-FA0F-494B-8D2F-25BB2D8E0E55}" type="pres">
      <dgm:prSet presAssocID="{B3845F7E-1035-48E1-A61C-D9D187F5929F}" presName="bkgdShape" presStyleLbl="node1" presStyleIdx="0" presStyleCnt="1" custLinFactNeighborX="3611" custLinFactNeighborY="-2508"/>
      <dgm:spPr/>
    </dgm:pt>
    <dgm:pt modelId="{F42C2E26-A496-4AFC-9F63-1F113D792843}" type="pres">
      <dgm:prSet presAssocID="{B3845F7E-1035-48E1-A61C-D9D187F5929F}" presName="nodeTx" presStyleLbl="node1" presStyleIdx="0" presStyleCnt="1">
        <dgm:presLayoutVars>
          <dgm:bulletEnabled val="1"/>
        </dgm:presLayoutVars>
      </dgm:prSet>
      <dgm:spPr/>
    </dgm:pt>
    <dgm:pt modelId="{BB0CE851-EE92-44F3-B2D2-237D7606971E}" type="pres">
      <dgm:prSet presAssocID="{B3845F7E-1035-48E1-A61C-D9D187F5929F}" presName="invisiNode" presStyleLbl="node1" presStyleIdx="0" presStyleCnt="1"/>
      <dgm:spPr/>
    </dgm:pt>
    <dgm:pt modelId="{4575757F-4F10-4F60-AE7D-547483510BF1}" type="pres">
      <dgm:prSet presAssocID="{B3845F7E-1035-48E1-A61C-D9D187F5929F}" presName="imagNode" presStyleLbl="fgImgPlace1" presStyleIdx="0" presStyleCnt="1"/>
      <dgm:spPr>
        <a:blipFill>
          <a:blip xmlns:r="http://schemas.openxmlformats.org/officeDocument/2006/relationships" r:embed="rId1"/>
          <a:srcRect/>
          <a:stretch>
            <a:fillRect l="-30000" r="-30000"/>
          </a:stretch>
        </a:blipFill>
      </dgm:spPr>
    </dgm:pt>
  </dgm:ptLst>
  <dgm:cxnLst>
    <dgm:cxn modelId="{C3EA7B39-C5C7-4472-AAA5-C21968D61A9C}" type="presOf" srcId="{E8315F51-9956-4905-BD5F-5BDC41BF362A}" destId="{92D8C24B-420A-46D3-B8B9-97BCC40EB982}" srcOrd="0" destOrd="0" presId="urn:microsoft.com/office/officeart/2005/8/layout/hList7"/>
    <dgm:cxn modelId="{A7DD063A-9C76-4AAC-9AB5-79518EEDD9A7}" type="presOf" srcId="{B3845F7E-1035-48E1-A61C-D9D187F5929F}" destId="{F42C2E26-A496-4AFC-9F63-1F113D792843}" srcOrd="1" destOrd="0" presId="urn:microsoft.com/office/officeart/2005/8/layout/hList7"/>
    <dgm:cxn modelId="{E14718BE-A285-4526-AB33-5022830D4F02}" srcId="{E8315F51-9956-4905-BD5F-5BDC41BF362A}" destId="{B3845F7E-1035-48E1-A61C-D9D187F5929F}" srcOrd="0" destOrd="0" parTransId="{33E5E91C-EABE-4DC1-99F9-A2B68083B294}" sibTransId="{5D87C12A-D852-425C-870E-243AB58E1E9F}"/>
    <dgm:cxn modelId="{3263FFEA-E967-4B57-A059-8A580056A4B2}" type="presOf" srcId="{B3845F7E-1035-48E1-A61C-D9D187F5929F}" destId="{C57A631D-FA0F-494B-8D2F-25BB2D8E0E55}" srcOrd="0" destOrd="0" presId="urn:microsoft.com/office/officeart/2005/8/layout/hList7"/>
    <dgm:cxn modelId="{3EE3B68C-3772-4121-A5D6-6BC4729F00D7}" type="presParOf" srcId="{92D8C24B-420A-46D3-B8B9-97BCC40EB982}" destId="{49B75DC4-0606-45DC-AF45-BECE22A1E9A9}" srcOrd="0" destOrd="0" presId="urn:microsoft.com/office/officeart/2005/8/layout/hList7"/>
    <dgm:cxn modelId="{25501A90-4741-4FBF-A836-8A0530D6D9F7}" type="presParOf" srcId="{92D8C24B-420A-46D3-B8B9-97BCC40EB982}" destId="{4F0FF8BE-9FB0-4E0F-B755-583BD216E29A}" srcOrd="1" destOrd="0" presId="urn:microsoft.com/office/officeart/2005/8/layout/hList7"/>
    <dgm:cxn modelId="{2360EC9C-EE27-4B0C-9C6A-5669498311A5}" type="presParOf" srcId="{4F0FF8BE-9FB0-4E0F-B755-583BD216E29A}" destId="{04D76536-5766-4B25-B0EF-290EFB54C88B}" srcOrd="0" destOrd="0" presId="urn:microsoft.com/office/officeart/2005/8/layout/hList7"/>
    <dgm:cxn modelId="{E3AB2349-C0B3-421C-9E04-22B02CF448E7}" type="presParOf" srcId="{04D76536-5766-4B25-B0EF-290EFB54C88B}" destId="{C57A631D-FA0F-494B-8D2F-25BB2D8E0E55}" srcOrd="0" destOrd="0" presId="urn:microsoft.com/office/officeart/2005/8/layout/hList7"/>
    <dgm:cxn modelId="{CEEE3A39-CA96-4E83-AE24-E02B97F9EA1C}" type="presParOf" srcId="{04D76536-5766-4B25-B0EF-290EFB54C88B}" destId="{F42C2E26-A496-4AFC-9F63-1F113D792843}" srcOrd="1" destOrd="0" presId="urn:microsoft.com/office/officeart/2005/8/layout/hList7"/>
    <dgm:cxn modelId="{CF99344F-E15B-40F9-B4A1-DA8B70F0E121}" type="presParOf" srcId="{04D76536-5766-4B25-B0EF-290EFB54C88B}" destId="{BB0CE851-EE92-44F3-B2D2-237D7606971E}" srcOrd="2" destOrd="0" presId="urn:microsoft.com/office/officeart/2005/8/layout/hList7"/>
    <dgm:cxn modelId="{D8186D92-1DA8-4B6C-B4A2-21A702CAFCF1}" type="presParOf" srcId="{04D76536-5766-4B25-B0EF-290EFB54C88B}" destId="{4575757F-4F10-4F60-AE7D-547483510BF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34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C093508-2D4A-4126-97C1-9CAC52DC8BAF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9CCDB195-80D2-4466-96AF-8DFB92115E57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534FA18F-C8A9-4AB9-BC37-5673022EDFD7}" type="parTrans" cxnId="{E719103A-C03E-4988-A187-F82B88210FDE}">
      <dgm:prSet/>
      <dgm:spPr/>
      <dgm:t>
        <a:bodyPr/>
        <a:lstStyle/>
        <a:p>
          <a:endParaRPr lang="en-US"/>
        </a:p>
      </dgm:t>
    </dgm:pt>
    <dgm:pt modelId="{8AE49380-F9CC-49B7-A0FD-021A2F2C59E4}" type="sibTrans" cxnId="{E719103A-C03E-4988-A187-F82B88210FDE}">
      <dgm:prSet/>
      <dgm:spPr/>
      <dgm:t>
        <a:bodyPr/>
        <a:lstStyle/>
        <a:p>
          <a:endParaRPr lang="en-US"/>
        </a:p>
      </dgm:t>
    </dgm:pt>
    <dgm:pt modelId="{B712FC33-FE18-4251-B81B-EF1ED4C0E5A8}">
      <dgm:prSet phldrT="[Text]" custT="1"/>
      <dgm:spPr/>
      <dgm:t>
        <a:bodyPr/>
        <a:lstStyle/>
        <a:p>
          <a:r>
            <a:rPr lang="en-US" sz="2000" dirty="0"/>
            <a:t>Scikit-learn</a:t>
          </a:r>
        </a:p>
      </dgm:t>
    </dgm:pt>
    <dgm:pt modelId="{525E2A2D-DD5B-4DDA-AC36-076E34D47390}" type="parTrans" cxnId="{DC4CEE4A-BE0D-48BC-B664-18999F2FF101}">
      <dgm:prSet/>
      <dgm:spPr/>
      <dgm:t>
        <a:bodyPr/>
        <a:lstStyle/>
        <a:p>
          <a:endParaRPr lang="en-US"/>
        </a:p>
      </dgm:t>
    </dgm:pt>
    <dgm:pt modelId="{FE2B6146-94A5-4273-8D7F-610CDEDEDAB9}" type="sibTrans" cxnId="{DC4CEE4A-BE0D-48BC-B664-18999F2FF101}">
      <dgm:prSet/>
      <dgm:spPr/>
      <dgm:t>
        <a:bodyPr/>
        <a:lstStyle/>
        <a:p>
          <a:endParaRPr lang="en-US"/>
        </a:p>
      </dgm:t>
    </dgm:pt>
    <dgm:pt modelId="{29C6C3C3-995E-4751-8697-A52CCFD73D5C}">
      <dgm:prSet phldrT="[Text]"/>
      <dgm:spPr/>
      <dgm:t>
        <a:bodyPr/>
        <a:lstStyle/>
        <a:p>
          <a:r>
            <a:rPr lang="en-US" dirty="0"/>
            <a:t>Pandas</a:t>
          </a:r>
        </a:p>
      </dgm:t>
    </dgm:pt>
    <dgm:pt modelId="{FA32EB67-B22A-415D-B6F8-CD1303ADDB23}" type="parTrans" cxnId="{1F6E5154-36B9-4F12-B3E4-143159EEE9AB}">
      <dgm:prSet/>
      <dgm:spPr/>
      <dgm:t>
        <a:bodyPr/>
        <a:lstStyle/>
        <a:p>
          <a:endParaRPr lang="en-US"/>
        </a:p>
      </dgm:t>
    </dgm:pt>
    <dgm:pt modelId="{139CE3A8-BDD7-4C95-8598-787EE71A1906}" type="sibTrans" cxnId="{1F6E5154-36B9-4F12-B3E4-143159EEE9AB}">
      <dgm:prSet/>
      <dgm:spPr/>
      <dgm:t>
        <a:bodyPr/>
        <a:lstStyle/>
        <a:p>
          <a:endParaRPr lang="en-US"/>
        </a:p>
      </dgm:t>
    </dgm:pt>
    <dgm:pt modelId="{483FBD6B-FFB6-4E90-AC1C-9F34C605F273}">
      <dgm:prSet/>
      <dgm:spPr/>
      <dgm:t>
        <a:bodyPr/>
        <a:lstStyle/>
        <a:p>
          <a:r>
            <a:rPr lang="en-US"/>
            <a:t>Powerful programming language used for developing and implementing machine learning algorithms.</a:t>
          </a:r>
        </a:p>
      </dgm:t>
    </dgm:pt>
    <dgm:pt modelId="{8FD249CD-B15E-4993-ABED-183DEE33B8F0}" type="parTrans" cxnId="{0AAAFCF5-6EDD-45A1-8D2F-4166A8514A1F}">
      <dgm:prSet/>
      <dgm:spPr/>
      <dgm:t>
        <a:bodyPr/>
        <a:lstStyle/>
        <a:p>
          <a:endParaRPr lang="en-US"/>
        </a:p>
      </dgm:t>
    </dgm:pt>
    <dgm:pt modelId="{4A1FCE8D-0513-4348-9705-4B77F696EA69}" type="sibTrans" cxnId="{0AAAFCF5-6EDD-45A1-8D2F-4166A8514A1F}">
      <dgm:prSet/>
      <dgm:spPr/>
      <dgm:t>
        <a:bodyPr/>
        <a:lstStyle/>
        <a:p>
          <a:endParaRPr lang="en-US"/>
        </a:p>
      </dgm:t>
    </dgm:pt>
    <dgm:pt modelId="{2E8B617F-FC67-4E45-A0B3-376D2166AE2A}">
      <dgm:prSet/>
      <dgm:spPr/>
      <dgm:t>
        <a:bodyPr/>
        <a:lstStyle/>
        <a:p>
          <a:r>
            <a:rPr lang="en-US"/>
            <a:t>Open-source machine learning library for Python that provides simple and efficient tools for predictive data analysis.</a:t>
          </a:r>
        </a:p>
      </dgm:t>
    </dgm:pt>
    <dgm:pt modelId="{105DBCF6-A625-4F22-9F50-D2480FECCE55}" type="parTrans" cxnId="{B5334716-9682-478D-B8B1-50604B0D5397}">
      <dgm:prSet/>
      <dgm:spPr/>
      <dgm:t>
        <a:bodyPr/>
        <a:lstStyle/>
        <a:p>
          <a:endParaRPr lang="en-US"/>
        </a:p>
      </dgm:t>
    </dgm:pt>
    <dgm:pt modelId="{C7A70224-A276-4213-B0EE-D31DA93BE7ED}" type="sibTrans" cxnId="{B5334716-9682-478D-B8B1-50604B0D5397}">
      <dgm:prSet/>
      <dgm:spPr/>
      <dgm:t>
        <a:bodyPr/>
        <a:lstStyle/>
        <a:p>
          <a:endParaRPr lang="en-US"/>
        </a:p>
      </dgm:t>
    </dgm:pt>
    <dgm:pt modelId="{17985422-E9FB-4860-BC12-DAD76CF47EA2}">
      <dgm:prSet/>
      <dgm:spPr/>
      <dgm:t>
        <a:bodyPr/>
        <a:lstStyle/>
        <a:p>
          <a:r>
            <a:rPr lang="en-US"/>
            <a:t>Python library used for data manipulation and analysis, specifically in the context of data pre-processing for predictive modeling.</a:t>
          </a:r>
        </a:p>
      </dgm:t>
    </dgm:pt>
    <dgm:pt modelId="{FA462EB6-3774-4FAD-9543-40BA40146D97}" type="parTrans" cxnId="{88952725-13D4-4B2F-9827-8352661A5470}">
      <dgm:prSet/>
      <dgm:spPr/>
      <dgm:t>
        <a:bodyPr/>
        <a:lstStyle/>
        <a:p>
          <a:endParaRPr lang="en-US"/>
        </a:p>
      </dgm:t>
    </dgm:pt>
    <dgm:pt modelId="{B6AE1A4F-5F10-4692-9DE9-B29906CC81E4}" type="sibTrans" cxnId="{88952725-13D4-4B2F-9827-8352661A5470}">
      <dgm:prSet/>
      <dgm:spPr/>
      <dgm:t>
        <a:bodyPr/>
        <a:lstStyle/>
        <a:p>
          <a:endParaRPr lang="en-US"/>
        </a:p>
      </dgm:t>
    </dgm:pt>
    <dgm:pt modelId="{566A3B2A-BDB2-44CB-B98B-DE4B688AD622}" type="pres">
      <dgm:prSet presAssocID="{5C093508-2D4A-4126-97C1-9CAC52DC8BAF}" presName="diagram" presStyleCnt="0">
        <dgm:presLayoutVars>
          <dgm:dir/>
          <dgm:animLvl val="lvl"/>
          <dgm:resizeHandles val="exact"/>
        </dgm:presLayoutVars>
      </dgm:prSet>
      <dgm:spPr/>
    </dgm:pt>
    <dgm:pt modelId="{E3C84629-9F0D-4866-952C-B0E6375FA60C}" type="pres">
      <dgm:prSet presAssocID="{9CCDB195-80D2-4466-96AF-8DFB92115E57}" presName="compNode" presStyleCnt="0"/>
      <dgm:spPr/>
    </dgm:pt>
    <dgm:pt modelId="{E31FC107-3BFB-4DD2-AFFE-7D2B247D4280}" type="pres">
      <dgm:prSet presAssocID="{9CCDB195-80D2-4466-96AF-8DFB92115E57}" presName="childRect" presStyleLbl="bgAcc1" presStyleIdx="0" presStyleCnt="3">
        <dgm:presLayoutVars>
          <dgm:bulletEnabled val="1"/>
        </dgm:presLayoutVars>
      </dgm:prSet>
      <dgm:spPr/>
    </dgm:pt>
    <dgm:pt modelId="{6CE92CE5-5906-467C-85FF-BF2BF1569D40}" type="pres">
      <dgm:prSet presAssocID="{9CCDB195-80D2-4466-96AF-8DFB92115E5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83A301D-8EEF-4A54-BAE2-BCDB573950AF}" type="pres">
      <dgm:prSet presAssocID="{9CCDB195-80D2-4466-96AF-8DFB92115E57}" presName="parentRect" presStyleLbl="alignNode1" presStyleIdx="0" presStyleCnt="3"/>
      <dgm:spPr/>
    </dgm:pt>
    <dgm:pt modelId="{5EE9C2AA-DAB9-4FF8-BFFA-3AA2545FB482}" type="pres">
      <dgm:prSet presAssocID="{9CCDB195-80D2-4466-96AF-8DFB92115E57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DE92C05-C565-4D49-B1C8-B645DFCDD84C}" type="pres">
      <dgm:prSet presAssocID="{8AE49380-F9CC-49B7-A0FD-021A2F2C59E4}" presName="sibTrans" presStyleLbl="sibTrans2D1" presStyleIdx="0" presStyleCnt="0"/>
      <dgm:spPr/>
    </dgm:pt>
    <dgm:pt modelId="{391B8875-16E9-4BB2-809D-4BEEEBF709D0}" type="pres">
      <dgm:prSet presAssocID="{B712FC33-FE18-4251-B81B-EF1ED4C0E5A8}" presName="compNode" presStyleCnt="0"/>
      <dgm:spPr/>
    </dgm:pt>
    <dgm:pt modelId="{4838C841-AA5D-451D-AFB6-2DEC2A537900}" type="pres">
      <dgm:prSet presAssocID="{B712FC33-FE18-4251-B81B-EF1ED4C0E5A8}" presName="childRect" presStyleLbl="bgAcc1" presStyleIdx="1" presStyleCnt="3">
        <dgm:presLayoutVars>
          <dgm:bulletEnabled val="1"/>
        </dgm:presLayoutVars>
      </dgm:prSet>
      <dgm:spPr/>
    </dgm:pt>
    <dgm:pt modelId="{376AEFC8-0390-462B-AEA5-C09B9E429BED}" type="pres">
      <dgm:prSet presAssocID="{B712FC33-FE18-4251-B81B-EF1ED4C0E5A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BD1DF6A-C53B-4967-9CFD-193427A0A783}" type="pres">
      <dgm:prSet presAssocID="{B712FC33-FE18-4251-B81B-EF1ED4C0E5A8}" presName="parentRect" presStyleLbl="alignNode1" presStyleIdx="1" presStyleCnt="3"/>
      <dgm:spPr/>
    </dgm:pt>
    <dgm:pt modelId="{31F6FCED-2EFD-44AC-A8D7-8F23014E7A1B}" type="pres">
      <dgm:prSet presAssocID="{B712FC33-FE18-4251-B81B-EF1ED4C0E5A8}" presName="adorn" presStyleLbl="fgAccFollow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427FAAD-24F5-4017-B15D-20C960B8E5D6}" type="pres">
      <dgm:prSet presAssocID="{FE2B6146-94A5-4273-8D7F-610CDEDEDAB9}" presName="sibTrans" presStyleLbl="sibTrans2D1" presStyleIdx="0" presStyleCnt="0"/>
      <dgm:spPr/>
    </dgm:pt>
    <dgm:pt modelId="{625DE728-670B-4671-BE5B-5128B20FCCCE}" type="pres">
      <dgm:prSet presAssocID="{29C6C3C3-995E-4751-8697-A52CCFD73D5C}" presName="compNode" presStyleCnt="0"/>
      <dgm:spPr/>
    </dgm:pt>
    <dgm:pt modelId="{779FE503-D6F2-45E2-A4BE-1883420B5951}" type="pres">
      <dgm:prSet presAssocID="{29C6C3C3-995E-4751-8697-A52CCFD73D5C}" presName="childRect" presStyleLbl="bgAcc1" presStyleIdx="2" presStyleCnt="3">
        <dgm:presLayoutVars>
          <dgm:bulletEnabled val="1"/>
        </dgm:presLayoutVars>
      </dgm:prSet>
      <dgm:spPr/>
    </dgm:pt>
    <dgm:pt modelId="{02D737B7-660F-4F45-9289-9C151B7877A3}" type="pres">
      <dgm:prSet presAssocID="{29C6C3C3-995E-4751-8697-A52CCFD73D5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389C5E4-C393-4431-B27C-6E96A5D5CBA4}" type="pres">
      <dgm:prSet presAssocID="{29C6C3C3-995E-4751-8697-A52CCFD73D5C}" presName="parentRect" presStyleLbl="alignNode1" presStyleIdx="2" presStyleCnt="3"/>
      <dgm:spPr/>
    </dgm:pt>
    <dgm:pt modelId="{F7343806-D172-42A1-94B6-23481364F736}" type="pres">
      <dgm:prSet presAssocID="{29C6C3C3-995E-4751-8697-A52CCFD73D5C}" presName="adorn" presStyleLbl="fgAccFollow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</dgm:ptLst>
  <dgm:cxnLst>
    <dgm:cxn modelId="{B5334716-9682-478D-B8B1-50604B0D5397}" srcId="{B712FC33-FE18-4251-B81B-EF1ED4C0E5A8}" destId="{2E8B617F-FC67-4E45-A0B3-376D2166AE2A}" srcOrd="0" destOrd="0" parTransId="{105DBCF6-A625-4F22-9F50-D2480FECCE55}" sibTransId="{C7A70224-A276-4213-B0EE-D31DA93BE7ED}"/>
    <dgm:cxn modelId="{1578FE1D-0DEA-46D1-9B56-AA7544EC37A5}" type="presOf" srcId="{29C6C3C3-995E-4751-8697-A52CCFD73D5C}" destId="{C389C5E4-C393-4431-B27C-6E96A5D5CBA4}" srcOrd="1" destOrd="0" presId="urn:microsoft.com/office/officeart/2005/8/layout/bList2"/>
    <dgm:cxn modelId="{88952725-13D4-4B2F-9827-8352661A5470}" srcId="{29C6C3C3-995E-4751-8697-A52CCFD73D5C}" destId="{17985422-E9FB-4860-BC12-DAD76CF47EA2}" srcOrd="0" destOrd="0" parTransId="{FA462EB6-3774-4FAD-9543-40BA40146D97}" sibTransId="{B6AE1A4F-5F10-4692-9DE9-B29906CC81E4}"/>
    <dgm:cxn modelId="{E719103A-C03E-4988-A187-F82B88210FDE}" srcId="{5C093508-2D4A-4126-97C1-9CAC52DC8BAF}" destId="{9CCDB195-80D2-4466-96AF-8DFB92115E57}" srcOrd="0" destOrd="0" parTransId="{534FA18F-C8A9-4AB9-BC37-5673022EDFD7}" sibTransId="{8AE49380-F9CC-49B7-A0FD-021A2F2C59E4}"/>
    <dgm:cxn modelId="{DC4CEE4A-BE0D-48BC-B664-18999F2FF101}" srcId="{5C093508-2D4A-4126-97C1-9CAC52DC8BAF}" destId="{B712FC33-FE18-4251-B81B-EF1ED4C0E5A8}" srcOrd="1" destOrd="0" parTransId="{525E2A2D-DD5B-4DDA-AC36-076E34D47390}" sibTransId="{FE2B6146-94A5-4273-8D7F-610CDEDEDAB9}"/>
    <dgm:cxn modelId="{511D504C-A287-4396-9514-F0F194305377}" type="presOf" srcId="{9CCDB195-80D2-4466-96AF-8DFB92115E57}" destId="{B83A301D-8EEF-4A54-BAE2-BCDB573950AF}" srcOrd="1" destOrd="0" presId="urn:microsoft.com/office/officeart/2005/8/layout/bList2"/>
    <dgm:cxn modelId="{8DF70050-3EEF-40E9-8B4A-B0B01BCB3317}" type="presOf" srcId="{5C093508-2D4A-4126-97C1-9CAC52DC8BAF}" destId="{566A3B2A-BDB2-44CB-B98B-DE4B688AD622}" srcOrd="0" destOrd="0" presId="urn:microsoft.com/office/officeart/2005/8/layout/bList2"/>
    <dgm:cxn modelId="{1F6E5154-36B9-4F12-B3E4-143159EEE9AB}" srcId="{5C093508-2D4A-4126-97C1-9CAC52DC8BAF}" destId="{29C6C3C3-995E-4751-8697-A52CCFD73D5C}" srcOrd="2" destOrd="0" parTransId="{FA32EB67-B22A-415D-B6F8-CD1303ADDB23}" sibTransId="{139CE3A8-BDD7-4C95-8598-787EE71A1906}"/>
    <dgm:cxn modelId="{7371E084-D592-4480-A580-263BD7F8499D}" type="presOf" srcId="{B712FC33-FE18-4251-B81B-EF1ED4C0E5A8}" destId="{376AEFC8-0390-462B-AEA5-C09B9E429BED}" srcOrd="0" destOrd="0" presId="urn:microsoft.com/office/officeart/2005/8/layout/bList2"/>
    <dgm:cxn modelId="{58DE5891-E5B9-433B-BDF0-48AD046B3984}" type="presOf" srcId="{9CCDB195-80D2-4466-96AF-8DFB92115E57}" destId="{6CE92CE5-5906-467C-85FF-BF2BF1569D40}" srcOrd="0" destOrd="0" presId="urn:microsoft.com/office/officeart/2005/8/layout/bList2"/>
    <dgm:cxn modelId="{2989C995-DCAC-49E9-BD2E-D27B603F7691}" type="presOf" srcId="{17985422-E9FB-4860-BC12-DAD76CF47EA2}" destId="{779FE503-D6F2-45E2-A4BE-1883420B5951}" srcOrd="0" destOrd="0" presId="urn:microsoft.com/office/officeart/2005/8/layout/bList2"/>
    <dgm:cxn modelId="{CA439DA3-2F5E-4D3B-BFAD-635B4EF68F25}" type="presOf" srcId="{29C6C3C3-995E-4751-8697-A52CCFD73D5C}" destId="{02D737B7-660F-4F45-9289-9C151B7877A3}" srcOrd="0" destOrd="0" presId="urn:microsoft.com/office/officeart/2005/8/layout/bList2"/>
    <dgm:cxn modelId="{11AAF2BF-8578-452D-B3FD-621EF456ABC5}" type="presOf" srcId="{FE2B6146-94A5-4273-8D7F-610CDEDEDAB9}" destId="{D427FAAD-24F5-4017-B15D-20C960B8E5D6}" srcOrd="0" destOrd="0" presId="urn:microsoft.com/office/officeart/2005/8/layout/bList2"/>
    <dgm:cxn modelId="{F2BDD5D9-6F89-47DF-B5C4-7D6169B1137C}" type="presOf" srcId="{2E8B617F-FC67-4E45-A0B3-376D2166AE2A}" destId="{4838C841-AA5D-451D-AFB6-2DEC2A537900}" srcOrd="0" destOrd="0" presId="urn:microsoft.com/office/officeart/2005/8/layout/bList2"/>
    <dgm:cxn modelId="{D6E344DA-1258-415F-B757-1AF7E6FF375F}" type="presOf" srcId="{B712FC33-FE18-4251-B81B-EF1ED4C0E5A8}" destId="{5BD1DF6A-C53B-4967-9CFD-193427A0A783}" srcOrd="1" destOrd="0" presId="urn:microsoft.com/office/officeart/2005/8/layout/bList2"/>
    <dgm:cxn modelId="{30378CDD-9CC0-4C98-BEF2-95A813C41F3B}" type="presOf" srcId="{8AE49380-F9CC-49B7-A0FD-021A2F2C59E4}" destId="{DDE92C05-C565-4D49-B1C8-B645DFCDD84C}" srcOrd="0" destOrd="0" presId="urn:microsoft.com/office/officeart/2005/8/layout/bList2"/>
    <dgm:cxn modelId="{587E83F1-DF0A-4440-B3E3-6F9B3B48C870}" type="presOf" srcId="{483FBD6B-FFB6-4E90-AC1C-9F34C605F273}" destId="{E31FC107-3BFB-4DD2-AFFE-7D2B247D4280}" srcOrd="0" destOrd="0" presId="urn:microsoft.com/office/officeart/2005/8/layout/bList2"/>
    <dgm:cxn modelId="{0AAAFCF5-6EDD-45A1-8D2F-4166A8514A1F}" srcId="{9CCDB195-80D2-4466-96AF-8DFB92115E57}" destId="{483FBD6B-FFB6-4E90-AC1C-9F34C605F273}" srcOrd="0" destOrd="0" parTransId="{8FD249CD-B15E-4993-ABED-183DEE33B8F0}" sibTransId="{4A1FCE8D-0513-4348-9705-4B77F696EA69}"/>
    <dgm:cxn modelId="{80E2672C-C39E-477C-AD17-0010578D9C96}" type="presParOf" srcId="{566A3B2A-BDB2-44CB-B98B-DE4B688AD622}" destId="{E3C84629-9F0D-4866-952C-B0E6375FA60C}" srcOrd="0" destOrd="0" presId="urn:microsoft.com/office/officeart/2005/8/layout/bList2"/>
    <dgm:cxn modelId="{776E2BA9-5446-45B6-926E-D85739B18DFB}" type="presParOf" srcId="{E3C84629-9F0D-4866-952C-B0E6375FA60C}" destId="{E31FC107-3BFB-4DD2-AFFE-7D2B247D4280}" srcOrd="0" destOrd="0" presId="urn:microsoft.com/office/officeart/2005/8/layout/bList2"/>
    <dgm:cxn modelId="{922C5D96-590B-4803-8D75-6A1C91B6DEAE}" type="presParOf" srcId="{E3C84629-9F0D-4866-952C-B0E6375FA60C}" destId="{6CE92CE5-5906-467C-85FF-BF2BF1569D40}" srcOrd="1" destOrd="0" presId="urn:microsoft.com/office/officeart/2005/8/layout/bList2"/>
    <dgm:cxn modelId="{D2965C25-2C86-43F7-8EA8-0B214F713BB3}" type="presParOf" srcId="{E3C84629-9F0D-4866-952C-B0E6375FA60C}" destId="{B83A301D-8EEF-4A54-BAE2-BCDB573950AF}" srcOrd="2" destOrd="0" presId="urn:microsoft.com/office/officeart/2005/8/layout/bList2"/>
    <dgm:cxn modelId="{0ED969F5-777B-43DC-9D58-73DBA8E2580B}" type="presParOf" srcId="{E3C84629-9F0D-4866-952C-B0E6375FA60C}" destId="{5EE9C2AA-DAB9-4FF8-BFFA-3AA2545FB482}" srcOrd="3" destOrd="0" presId="urn:microsoft.com/office/officeart/2005/8/layout/bList2"/>
    <dgm:cxn modelId="{181DF25E-4FDF-470C-8724-212C34225A30}" type="presParOf" srcId="{566A3B2A-BDB2-44CB-B98B-DE4B688AD622}" destId="{DDE92C05-C565-4D49-B1C8-B645DFCDD84C}" srcOrd="1" destOrd="0" presId="urn:microsoft.com/office/officeart/2005/8/layout/bList2"/>
    <dgm:cxn modelId="{61F754E9-90A7-499F-A5E4-56A1BD25AE83}" type="presParOf" srcId="{566A3B2A-BDB2-44CB-B98B-DE4B688AD622}" destId="{391B8875-16E9-4BB2-809D-4BEEEBF709D0}" srcOrd="2" destOrd="0" presId="urn:microsoft.com/office/officeart/2005/8/layout/bList2"/>
    <dgm:cxn modelId="{30A81955-610F-425D-AAC9-AA5FF8C60B86}" type="presParOf" srcId="{391B8875-16E9-4BB2-809D-4BEEEBF709D0}" destId="{4838C841-AA5D-451D-AFB6-2DEC2A537900}" srcOrd="0" destOrd="0" presId="urn:microsoft.com/office/officeart/2005/8/layout/bList2"/>
    <dgm:cxn modelId="{1B8ED12A-8756-464E-A477-0185B1D21524}" type="presParOf" srcId="{391B8875-16E9-4BB2-809D-4BEEEBF709D0}" destId="{376AEFC8-0390-462B-AEA5-C09B9E429BED}" srcOrd="1" destOrd="0" presId="urn:microsoft.com/office/officeart/2005/8/layout/bList2"/>
    <dgm:cxn modelId="{E13F7056-B039-4497-A65A-DD2CD4B0BBF1}" type="presParOf" srcId="{391B8875-16E9-4BB2-809D-4BEEEBF709D0}" destId="{5BD1DF6A-C53B-4967-9CFD-193427A0A783}" srcOrd="2" destOrd="0" presId="urn:microsoft.com/office/officeart/2005/8/layout/bList2"/>
    <dgm:cxn modelId="{27D9CF97-8FE2-4C8C-B4C6-6E3D7ACE63AB}" type="presParOf" srcId="{391B8875-16E9-4BB2-809D-4BEEEBF709D0}" destId="{31F6FCED-2EFD-44AC-A8D7-8F23014E7A1B}" srcOrd="3" destOrd="0" presId="urn:microsoft.com/office/officeart/2005/8/layout/bList2"/>
    <dgm:cxn modelId="{34AA67CD-0BA2-4911-B953-D52FB72E0342}" type="presParOf" srcId="{566A3B2A-BDB2-44CB-B98B-DE4B688AD622}" destId="{D427FAAD-24F5-4017-B15D-20C960B8E5D6}" srcOrd="3" destOrd="0" presId="urn:microsoft.com/office/officeart/2005/8/layout/bList2"/>
    <dgm:cxn modelId="{4A75972A-D09F-41B1-98A4-19A5B13597B3}" type="presParOf" srcId="{566A3B2A-BDB2-44CB-B98B-DE4B688AD622}" destId="{625DE728-670B-4671-BE5B-5128B20FCCCE}" srcOrd="4" destOrd="0" presId="urn:microsoft.com/office/officeart/2005/8/layout/bList2"/>
    <dgm:cxn modelId="{0C3BA8D4-9FAC-4A91-A61C-70E68A49A1B0}" type="presParOf" srcId="{625DE728-670B-4671-BE5B-5128B20FCCCE}" destId="{779FE503-D6F2-45E2-A4BE-1883420B5951}" srcOrd="0" destOrd="0" presId="urn:microsoft.com/office/officeart/2005/8/layout/bList2"/>
    <dgm:cxn modelId="{69425648-C9A8-458F-901C-4F259321AC00}" type="presParOf" srcId="{625DE728-670B-4671-BE5B-5128B20FCCCE}" destId="{02D737B7-660F-4F45-9289-9C151B7877A3}" srcOrd="1" destOrd="0" presId="urn:microsoft.com/office/officeart/2005/8/layout/bList2"/>
    <dgm:cxn modelId="{6A965E24-A19C-439A-8394-1201C68A9461}" type="presParOf" srcId="{625DE728-670B-4671-BE5B-5128B20FCCCE}" destId="{C389C5E4-C393-4431-B27C-6E96A5D5CBA4}" srcOrd="2" destOrd="0" presId="urn:microsoft.com/office/officeart/2005/8/layout/bList2"/>
    <dgm:cxn modelId="{7C130A97-80C5-411D-983A-A359CBE3AD15}" type="presParOf" srcId="{625DE728-670B-4671-BE5B-5128B20FCCCE}" destId="{F7343806-D172-42A1-94B6-23481364F736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9F6ACCB-F6DB-45E4-AB62-6B413AA4039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FC051E-6604-4A0B-8485-37A2C18CB59B}">
      <dgm:prSet phldrT="[Text]"/>
      <dgm:spPr/>
      <dgm:t>
        <a:bodyPr/>
        <a:lstStyle/>
        <a:p>
          <a:r>
            <a:rPr lang="en-US" dirty="0"/>
            <a:t>Predictive Model Training</a:t>
          </a:r>
        </a:p>
        <a:p>
          <a:endParaRPr lang="en-US" dirty="0"/>
        </a:p>
      </dgm:t>
    </dgm:pt>
    <dgm:pt modelId="{25FDBD8B-66EF-4ECB-B670-65A648372DB3}" type="parTrans" cxnId="{737DC587-FCF7-446C-848C-0FFCD80450E6}">
      <dgm:prSet/>
      <dgm:spPr/>
      <dgm:t>
        <a:bodyPr/>
        <a:lstStyle/>
        <a:p>
          <a:endParaRPr lang="en-US"/>
        </a:p>
      </dgm:t>
    </dgm:pt>
    <dgm:pt modelId="{505E57A8-007F-44DB-A562-9A945867FDC4}" type="sibTrans" cxnId="{737DC587-FCF7-446C-848C-0FFCD80450E6}">
      <dgm:prSet/>
      <dgm:spPr/>
      <dgm:t>
        <a:bodyPr/>
        <a:lstStyle/>
        <a:p>
          <a:endParaRPr lang="en-US"/>
        </a:p>
      </dgm:t>
    </dgm:pt>
    <dgm:pt modelId="{09615781-6A18-4209-B7DE-589AE54CFA9B}">
      <dgm:prSet phldrT="[Text]"/>
      <dgm:spPr/>
      <dgm:t>
        <a:bodyPr/>
        <a:lstStyle/>
        <a:p>
          <a:r>
            <a:rPr lang="en-US" dirty="0"/>
            <a:t>Demonstrating the process of training predictive models with labeled healthcare data to enable accurate predictions of diabetic instances.</a:t>
          </a:r>
        </a:p>
      </dgm:t>
    </dgm:pt>
    <dgm:pt modelId="{504FE307-6B1F-45CB-A563-B81354D07E15}" type="parTrans" cxnId="{9F3CFF7C-40BA-413B-9892-9CDCB85EE804}">
      <dgm:prSet/>
      <dgm:spPr/>
      <dgm:t>
        <a:bodyPr/>
        <a:lstStyle/>
        <a:p>
          <a:endParaRPr lang="en-US"/>
        </a:p>
      </dgm:t>
    </dgm:pt>
    <dgm:pt modelId="{E9D10171-1D49-436A-9015-AF192288F939}" type="sibTrans" cxnId="{9F3CFF7C-40BA-413B-9892-9CDCB85EE804}">
      <dgm:prSet/>
      <dgm:spPr/>
      <dgm:t>
        <a:bodyPr/>
        <a:lstStyle/>
        <a:p>
          <a:endParaRPr lang="en-US"/>
        </a:p>
      </dgm:t>
    </dgm:pt>
    <dgm:pt modelId="{68B0A15F-0B49-4E66-9C5F-3697DD9E7797}">
      <dgm:prSet phldrT="[Text]"/>
      <dgm:spPr/>
      <dgm:t>
        <a:bodyPr/>
        <a:lstStyle/>
        <a:p>
          <a:r>
            <a:rPr lang="en-US" dirty="0"/>
            <a:t>Performance Evaluation</a:t>
          </a:r>
        </a:p>
      </dgm:t>
    </dgm:pt>
    <dgm:pt modelId="{8F62C42D-05F0-460A-935F-6C8FF5074D2E}" type="parTrans" cxnId="{75812322-CC2F-4496-94CC-68E890E88FD5}">
      <dgm:prSet/>
      <dgm:spPr/>
      <dgm:t>
        <a:bodyPr/>
        <a:lstStyle/>
        <a:p>
          <a:endParaRPr lang="en-US"/>
        </a:p>
      </dgm:t>
    </dgm:pt>
    <dgm:pt modelId="{5999D281-24E4-4A74-BE5B-90F0D30B8C34}" type="sibTrans" cxnId="{75812322-CC2F-4496-94CC-68E890E88FD5}">
      <dgm:prSet/>
      <dgm:spPr/>
      <dgm:t>
        <a:bodyPr/>
        <a:lstStyle/>
        <a:p>
          <a:endParaRPr lang="en-US"/>
        </a:p>
      </dgm:t>
    </dgm:pt>
    <dgm:pt modelId="{8092BF4E-C133-4510-81A1-D2626F2E3DDF}">
      <dgm:prSet phldrT="[Text]"/>
      <dgm:spPr/>
      <dgm:t>
        <a:bodyPr/>
        <a:lstStyle/>
        <a:p>
          <a:r>
            <a:rPr lang="en-US" dirty="0"/>
            <a:t>Evaluating the model's predictive accuracy, precision, and recall to assess its effectiveness and reliability.</a:t>
          </a:r>
        </a:p>
      </dgm:t>
    </dgm:pt>
    <dgm:pt modelId="{DE852029-A1CE-41A9-8B1F-EF803C97AB8B}" type="parTrans" cxnId="{6A49A2DC-459A-43CF-9E94-54C3A45C1266}">
      <dgm:prSet/>
      <dgm:spPr/>
      <dgm:t>
        <a:bodyPr/>
        <a:lstStyle/>
        <a:p>
          <a:endParaRPr lang="en-US"/>
        </a:p>
      </dgm:t>
    </dgm:pt>
    <dgm:pt modelId="{9987AA17-BCC4-4CCC-A82F-118E27F3963E}" type="sibTrans" cxnId="{6A49A2DC-459A-43CF-9E94-54C3A45C1266}">
      <dgm:prSet/>
      <dgm:spPr/>
      <dgm:t>
        <a:bodyPr/>
        <a:lstStyle/>
        <a:p>
          <a:endParaRPr lang="en-US"/>
        </a:p>
      </dgm:t>
    </dgm:pt>
    <dgm:pt modelId="{96BF6885-C897-4CF2-94E0-45B6050C6A22}">
      <dgm:prSet phldrT="[Text]"/>
      <dgm:spPr/>
      <dgm:t>
        <a:bodyPr/>
        <a:lstStyle/>
        <a:p>
          <a:r>
            <a:rPr lang="en-US" dirty="0"/>
            <a:t>Results Analysis and Interpretation</a:t>
          </a:r>
        </a:p>
      </dgm:t>
    </dgm:pt>
    <dgm:pt modelId="{8362FE51-6460-42DB-A70C-D9F816867CD2}" type="parTrans" cxnId="{E1E48F13-487D-4882-87B4-FAF62CD0B849}">
      <dgm:prSet/>
      <dgm:spPr/>
      <dgm:t>
        <a:bodyPr/>
        <a:lstStyle/>
        <a:p>
          <a:endParaRPr lang="en-US"/>
        </a:p>
      </dgm:t>
    </dgm:pt>
    <dgm:pt modelId="{08FA63C8-59D9-4710-9FCE-73F24E3FC532}" type="sibTrans" cxnId="{E1E48F13-487D-4882-87B4-FAF62CD0B849}">
      <dgm:prSet/>
      <dgm:spPr/>
      <dgm:t>
        <a:bodyPr/>
        <a:lstStyle/>
        <a:p>
          <a:endParaRPr lang="en-US"/>
        </a:p>
      </dgm:t>
    </dgm:pt>
    <dgm:pt modelId="{DF5A6077-6F0C-4B8D-AE52-71A4ACF149DE}">
      <dgm:prSet phldrT="[Text]"/>
      <dgm:spPr/>
      <dgm:t>
        <a:bodyPr/>
        <a:lstStyle/>
        <a:p>
          <a:r>
            <a:rPr lang="en-US" dirty="0"/>
            <a:t>Interpreting the results of the predictive models to derive actionable insights for enhanced patient care and management.</a:t>
          </a:r>
        </a:p>
      </dgm:t>
    </dgm:pt>
    <dgm:pt modelId="{8863D723-C621-4E9B-9989-93E0F1E7BD2F}" type="parTrans" cxnId="{DDDD2A1B-1158-4844-8A08-F7154D11CDA4}">
      <dgm:prSet/>
      <dgm:spPr/>
      <dgm:t>
        <a:bodyPr/>
        <a:lstStyle/>
        <a:p>
          <a:endParaRPr lang="en-US"/>
        </a:p>
      </dgm:t>
    </dgm:pt>
    <dgm:pt modelId="{CA1255F8-6D05-4A25-9EC0-DC272135F44E}" type="sibTrans" cxnId="{DDDD2A1B-1158-4844-8A08-F7154D11CDA4}">
      <dgm:prSet/>
      <dgm:spPr/>
      <dgm:t>
        <a:bodyPr/>
        <a:lstStyle/>
        <a:p>
          <a:endParaRPr lang="en-US"/>
        </a:p>
      </dgm:t>
    </dgm:pt>
    <dgm:pt modelId="{3E10D246-E4BF-4277-8F5A-81B500A04966}" type="pres">
      <dgm:prSet presAssocID="{99F6ACCB-F6DB-45E4-AB62-6B413AA4039A}" presName="Name0" presStyleCnt="0">
        <dgm:presLayoutVars>
          <dgm:dir/>
          <dgm:animLvl val="lvl"/>
          <dgm:resizeHandles val="exact"/>
        </dgm:presLayoutVars>
      </dgm:prSet>
      <dgm:spPr/>
    </dgm:pt>
    <dgm:pt modelId="{DE278EC3-B73E-4E7C-A636-F8590CF418C4}" type="pres">
      <dgm:prSet presAssocID="{39FC051E-6604-4A0B-8485-37A2C18CB59B}" presName="linNode" presStyleCnt="0"/>
      <dgm:spPr/>
    </dgm:pt>
    <dgm:pt modelId="{43BF2DED-2E4D-46B4-9741-57C35FEAD46C}" type="pres">
      <dgm:prSet presAssocID="{39FC051E-6604-4A0B-8485-37A2C18CB5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AE7A5C1-5CB0-4AAD-88E6-9A71AAC62157}" type="pres">
      <dgm:prSet presAssocID="{39FC051E-6604-4A0B-8485-37A2C18CB59B}" presName="descendantText" presStyleLbl="alignAccFollowNode1" presStyleIdx="0" presStyleCnt="3">
        <dgm:presLayoutVars>
          <dgm:bulletEnabled val="1"/>
        </dgm:presLayoutVars>
      </dgm:prSet>
      <dgm:spPr/>
    </dgm:pt>
    <dgm:pt modelId="{C74F5FEA-09E6-4F05-A18D-7D283A7668CB}" type="pres">
      <dgm:prSet presAssocID="{505E57A8-007F-44DB-A562-9A945867FDC4}" presName="sp" presStyleCnt="0"/>
      <dgm:spPr/>
    </dgm:pt>
    <dgm:pt modelId="{4D941DE0-8C1F-4844-A54B-FFC8314F79E6}" type="pres">
      <dgm:prSet presAssocID="{68B0A15F-0B49-4E66-9C5F-3697DD9E7797}" presName="linNode" presStyleCnt="0"/>
      <dgm:spPr/>
    </dgm:pt>
    <dgm:pt modelId="{9FDA05AD-602E-4722-B831-B77AC8FD3D6C}" type="pres">
      <dgm:prSet presAssocID="{68B0A15F-0B49-4E66-9C5F-3697DD9E779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BA8AF2B-85C6-45B5-8231-0EB4EB2E3D99}" type="pres">
      <dgm:prSet presAssocID="{68B0A15F-0B49-4E66-9C5F-3697DD9E7797}" presName="descendantText" presStyleLbl="alignAccFollowNode1" presStyleIdx="1" presStyleCnt="3">
        <dgm:presLayoutVars>
          <dgm:bulletEnabled val="1"/>
        </dgm:presLayoutVars>
      </dgm:prSet>
      <dgm:spPr/>
    </dgm:pt>
    <dgm:pt modelId="{45ADC0F9-1627-4FA7-AE19-B5391BF2ADE8}" type="pres">
      <dgm:prSet presAssocID="{5999D281-24E4-4A74-BE5B-90F0D30B8C34}" presName="sp" presStyleCnt="0"/>
      <dgm:spPr/>
    </dgm:pt>
    <dgm:pt modelId="{C5A431BD-2B2B-4CFC-B532-3A5ADA0F692B}" type="pres">
      <dgm:prSet presAssocID="{96BF6885-C897-4CF2-94E0-45B6050C6A22}" presName="linNode" presStyleCnt="0"/>
      <dgm:spPr/>
    </dgm:pt>
    <dgm:pt modelId="{E6D739FF-6CF5-437C-82D6-9B8F8A52FED9}" type="pres">
      <dgm:prSet presAssocID="{96BF6885-C897-4CF2-94E0-45B6050C6A2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4329371-691D-4EA4-ABF2-776D4F885D74}" type="pres">
      <dgm:prSet presAssocID="{96BF6885-C897-4CF2-94E0-45B6050C6A2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1E48F13-487D-4882-87B4-FAF62CD0B849}" srcId="{99F6ACCB-F6DB-45E4-AB62-6B413AA4039A}" destId="{96BF6885-C897-4CF2-94E0-45B6050C6A22}" srcOrd="2" destOrd="0" parTransId="{8362FE51-6460-42DB-A70C-D9F816867CD2}" sibTransId="{08FA63C8-59D9-4710-9FCE-73F24E3FC532}"/>
    <dgm:cxn modelId="{DDDD2A1B-1158-4844-8A08-F7154D11CDA4}" srcId="{96BF6885-C897-4CF2-94E0-45B6050C6A22}" destId="{DF5A6077-6F0C-4B8D-AE52-71A4ACF149DE}" srcOrd="0" destOrd="0" parTransId="{8863D723-C621-4E9B-9989-93E0F1E7BD2F}" sibTransId="{CA1255F8-6D05-4A25-9EC0-DC272135F44E}"/>
    <dgm:cxn modelId="{75812322-CC2F-4496-94CC-68E890E88FD5}" srcId="{99F6ACCB-F6DB-45E4-AB62-6B413AA4039A}" destId="{68B0A15F-0B49-4E66-9C5F-3697DD9E7797}" srcOrd="1" destOrd="0" parTransId="{8F62C42D-05F0-460A-935F-6C8FF5074D2E}" sibTransId="{5999D281-24E4-4A74-BE5B-90F0D30B8C34}"/>
    <dgm:cxn modelId="{9F3CFF7C-40BA-413B-9892-9CDCB85EE804}" srcId="{39FC051E-6604-4A0B-8485-37A2C18CB59B}" destId="{09615781-6A18-4209-B7DE-589AE54CFA9B}" srcOrd="0" destOrd="0" parTransId="{504FE307-6B1F-45CB-A563-B81354D07E15}" sibTransId="{E9D10171-1D49-436A-9015-AF192288F939}"/>
    <dgm:cxn modelId="{BA081F7E-CAE6-4926-8012-4D1AF79F29F1}" type="presOf" srcId="{8092BF4E-C133-4510-81A1-D2626F2E3DDF}" destId="{BBA8AF2B-85C6-45B5-8231-0EB4EB2E3D99}" srcOrd="0" destOrd="0" presId="urn:microsoft.com/office/officeart/2005/8/layout/vList5"/>
    <dgm:cxn modelId="{737DC587-FCF7-446C-848C-0FFCD80450E6}" srcId="{99F6ACCB-F6DB-45E4-AB62-6B413AA4039A}" destId="{39FC051E-6604-4A0B-8485-37A2C18CB59B}" srcOrd="0" destOrd="0" parTransId="{25FDBD8B-66EF-4ECB-B670-65A648372DB3}" sibTransId="{505E57A8-007F-44DB-A562-9A945867FDC4}"/>
    <dgm:cxn modelId="{3454D798-8E3C-4032-BE9B-0AFBB237D773}" type="presOf" srcId="{99F6ACCB-F6DB-45E4-AB62-6B413AA4039A}" destId="{3E10D246-E4BF-4277-8F5A-81B500A04966}" srcOrd="0" destOrd="0" presId="urn:microsoft.com/office/officeart/2005/8/layout/vList5"/>
    <dgm:cxn modelId="{000B07C2-181E-4E42-A9BC-1CF97FF0B4DA}" type="presOf" srcId="{09615781-6A18-4209-B7DE-589AE54CFA9B}" destId="{6AE7A5C1-5CB0-4AAD-88E6-9A71AAC62157}" srcOrd="0" destOrd="0" presId="urn:microsoft.com/office/officeart/2005/8/layout/vList5"/>
    <dgm:cxn modelId="{A60AD8DA-161E-4631-8FEA-9AF1BC7327AA}" type="presOf" srcId="{DF5A6077-6F0C-4B8D-AE52-71A4ACF149DE}" destId="{94329371-691D-4EA4-ABF2-776D4F885D74}" srcOrd="0" destOrd="0" presId="urn:microsoft.com/office/officeart/2005/8/layout/vList5"/>
    <dgm:cxn modelId="{6A49A2DC-459A-43CF-9E94-54C3A45C1266}" srcId="{68B0A15F-0B49-4E66-9C5F-3697DD9E7797}" destId="{8092BF4E-C133-4510-81A1-D2626F2E3DDF}" srcOrd="0" destOrd="0" parTransId="{DE852029-A1CE-41A9-8B1F-EF803C97AB8B}" sibTransId="{9987AA17-BCC4-4CCC-A82F-118E27F3963E}"/>
    <dgm:cxn modelId="{B6AF2BE0-04EF-422C-AA40-3FCE3A6646FE}" type="presOf" srcId="{68B0A15F-0B49-4E66-9C5F-3697DD9E7797}" destId="{9FDA05AD-602E-4722-B831-B77AC8FD3D6C}" srcOrd="0" destOrd="0" presId="urn:microsoft.com/office/officeart/2005/8/layout/vList5"/>
    <dgm:cxn modelId="{D93EDAE8-A448-4697-B3A9-4E021E1395F9}" type="presOf" srcId="{39FC051E-6604-4A0B-8485-37A2C18CB59B}" destId="{43BF2DED-2E4D-46B4-9741-57C35FEAD46C}" srcOrd="0" destOrd="0" presId="urn:microsoft.com/office/officeart/2005/8/layout/vList5"/>
    <dgm:cxn modelId="{D616CFE9-A267-4460-8ECA-9548DD89D2D5}" type="presOf" srcId="{96BF6885-C897-4CF2-94E0-45B6050C6A22}" destId="{E6D739FF-6CF5-437C-82D6-9B8F8A52FED9}" srcOrd="0" destOrd="0" presId="urn:microsoft.com/office/officeart/2005/8/layout/vList5"/>
    <dgm:cxn modelId="{D8E60265-3C6F-4249-9884-832BCE9D575D}" type="presParOf" srcId="{3E10D246-E4BF-4277-8F5A-81B500A04966}" destId="{DE278EC3-B73E-4E7C-A636-F8590CF418C4}" srcOrd="0" destOrd="0" presId="urn:microsoft.com/office/officeart/2005/8/layout/vList5"/>
    <dgm:cxn modelId="{48CEEAC8-F2CA-4413-8876-8C81D2EBFB9B}" type="presParOf" srcId="{DE278EC3-B73E-4E7C-A636-F8590CF418C4}" destId="{43BF2DED-2E4D-46B4-9741-57C35FEAD46C}" srcOrd="0" destOrd="0" presId="urn:microsoft.com/office/officeart/2005/8/layout/vList5"/>
    <dgm:cxn modelId="{05A07491-5828-4E28-B29D-2C8AB52B5AAD}" type="presParOf" srcId="{DE278EC3-B73E-4E7C-A636-F8590CF418C4}" destId="{6AE7A5C1-5CB0-4AAD-88E6-9A71AAC62157}" srcOrd="1" destOrd="0" presId="urn:microsoft.com/office/officeart/2005/8/layout/vList5"/>
    <dgm:cxn modelId="{AF886B73-2442-46BF-86B8-E5BBC3DE0603}" type="presParOf" srcId="{3E10D246-E4BF-4277-8F5A-81B500A04966}" destId="{C74F5FEA-09E6-4F05-A18D-7D283A7668CB}" srcOrd="1" destOrd="0" presId="urn:microsoft.com/office/officeart/2005/8/layout/vList5"/>
    <dgm:cxn modelId="{035484B0-09C5-4716-89F7-C86AE1BF42F1}" type="presParOf" srcId="{3E10D246-E4BF-4277-8F5A-81B500A04966}" destId="{4D941DE0-8C1F-4844-A54B-FFC8314F79E6}" srcOrd="2" destOrd="0" presId="urn:microsoft.com/office/officeart/2005/8/layout/vList5"/>
    <dgm:cxn modelId="{F081E41B-0C4E-4C9F-999E-0FBCCF43ED13}" type="presParOf" srcId="{4D941DE0-8C1F-4844-A54B-FFC8314F79E6}" destId="{9FDA05AD-602E-4722-B831-B77AC8FD3D6C}" srcOrd="0" destOrd="0" presId="urn:microsoft.com/office/officeart/2005/8/layout/vList5"/>
    <dgm:cxn modelId="{E566A49C-05BC-4EEA-B687-016B034EDA57}" type="presParOf" srcId="{4D941DE0-8C1F-4844-A54B-FFC8314F79E6}" destId="{BBA8AF2B-85C6-45B5-8231-0EB4EB2E3D99}" srcOrd="1" destOrd="0" presId="urn:microsoft.com/office/officeart/2005/8/layout/vList5"/>
    <dgm:cxn modelId="{030B47CD-9696-46B6-8C15-2B1B7B60EA99}" type="presParOf" srcId="{3E10D246-E4BF-4277-8F5A-81B500A04966}" destId="{45ADC0F9-1627-4FA7-AE19-B5391BF2ADE8}" srcOrd="3" destOrd="0" presId="urn:microsoft.com/office/officeart/2005/8/layout/vList5"/>
    <dgm:cxn modelId="{5CE0D190-ACFE-4EA5-A13A-9980B841EF66}" type="presParOf" srcId="{3E10D246-E4BF-4277-8F5A-81B500A04966}" destId="{C5A431BD-2B2B-4CFC-B532-3A5ADA0F692B}" srcOrd="4" destOrd="0" presId="urn:microsoft.com/office/officeart/2005/8/layout/vList5"/>
    <dgm:cxn modelId="{F959B143-D057-4C60-8BD8-765432B0498C}" type="presParOf" srcId="{C5A431BD-2B2B-4CFC-B532-3A5ADA0F692B}" destId="{E6D739FF-6CF5-437C-82D6-9B8F8A52FED9}" srcOrd="0" destOrd="0" presId="urn:microsoft.com/office/officeart/2005/8/layout/vList5"/>
    <dgm:cxn modelId="{484BD17B-B191-4E20-BBEE-E066E07C1EF2}" type="presParOf" srcId="{C5A431BD-2B2B-4CFC-B532-3A5ADA0F692B}" destId="{94329371-691D-4EA4-ABF2-776D4F885D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833C135-B770-4A85-A309-FF9791EC24E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B2E04F-BFD6-4EE8-8E4E-49670F4B8A5C}">
      <dgm:prSet phldrT="[Text]"/>
      <dgm:spPr/>
      <dgm:t>
        <a:bodyPr/>
        <a:lstStyle/>
        <a:p>
          <a:r>
            <a:rPr lang="en-US" dirty="0"/>
            <a:t>Accomplishments</a:t>
          </a:r>
        </a:p>
      </dgm:t>
    </dgm:pt>
    <dgm:pt modelId="{8B2C81A9-23AC-4579-A590-32D6BA76A553}" type="parTrans" cxnId="{C7562F27-78DA-4CA5-BA4C-8C7EBAD979F4}">
      <dgm:prSet/>
      <dgm:spPr/>
      <dgm:t>
        <a:bodyPr/>
        <a:lstStyle/>
        <a:p>
          <a:endParaRPr lang="en-US"/>
        </a:p>
      </dgm:t>
    </dgm:pt>
    <dgm:pt modelId="{5F4EB2F0-6D94-4A43-8DEC-95C21636867F}" type="sibTrans" cxnId="{C7562F27-78DA-4CA5-BA4C-8C7EBAD979F4}">
      <dgm:prSet/>
      <dgm:spPr/>
      <dgm:t>
        <a:bodyPr/>
        <a:lstStyle/>
        <a:p>
          <a:endParaRPr lang="en-US"/>
        </a:p>
      </dgm:t>
    </dgm:pt>
    <dgm:pt modelId="{3FADB69D-F8C9-4E60-83F7-6F08AE5732FC}">
      <dgm:prSet phldrT="[Text]"/>
      <dgm:spPr/>
      <dgm:t>
        <a:bodyPr/>
        <a:lstStyle/>
        <a:p>
          <a:r>
            <a:rPr lang="en-US" dirty="0"/>
            <a:t>Summarizing the achievements and key milestones reached during the implementation of the predictive solution.</a:t>
          </a:r>
        </a:p>
      </dgm:t>
    </dgm:pt>
    <dgm:pt modelId="{B9F2598D-487A-4371-8506-F32785FB296C}" type="parTrans" cxnId="{39F611A6-F0FD-446A-8634-8AFED059DE8F}">
      <dgm:prSet/>
      <dgm:spPr/>
      <dgm:t>
        <a:bodyPr/>
        <a:lstStyle/>
        <a:p>
          <a:endParaRPr lang="en-US"/>
        </a:p>
      </dgm:t>
    </dgm:pt>
    <dgm:pt modelId="{3CCEE534-5810-44C1-960E-18669E4BEF1C}" type="sibTrans" cxnId="{39F611A6-F0FD-446A-8634-8AFED059DE8F}">
      <dgm:prSet/>
      <dgm:spPr/>
      <dgm:t>
        <a:bodyPr/>
        <a:lstStyle/>
        <a:p>
          <a:endParaRPr lang="en-US"/>
        </a:p>
      </dgm:t>
    </dgm:pt>
    <dgm:pt modelId="{18A8650B-72BB-4F30-875D-438332C26614}">
      <dgm:prSet phldrT="[Text]"/>
      <dgm:spPr/>
      <dgm:t>
        <a:bodyPr/>
        <a:lstStyle/>
        <a:p>
          <a:r>
            <a:rPr lang="en-US" dirty="0"/>
            <a:t>Future Enhancements</a:t>
          </a:r>
        </a:p>
      </dgm:t>
    </dgm:pt>
    <dgm:pt modelId="{8E8C848B-87A3-4E42-8C33-99D6FA47E6C6}" type="parTrans" cxnId="{46CD3DB4-1EDE-40BF-9CA6-0A9F9387347E}">
      <dgm:prSet/>
      <dgm:spPr/>
      <dgm:t>
        <a:bodyPr/>
        <a:lstStyle/>
        <a:p>
          <a:endParaRPr lang="en-US"/>
        </a:p>
      </dgm:t>
    </dgm:pt>
    <dgm:pt modelId="{10CB4048-85BB-415D-B5A2-C66EF2ADB273}" type="sibTrans" cxnId="{46CD3DB4-1EDE-40BF-9CA6-0A9F9387347E}">
      <dgm:prSet/>
      <dgm:spPr/>
      <dgm:t>
        <a:bodyPr/>
        <a:lstStyle/>
        <a:p>
          <a:endParaRPr lang="en-US"/>
        </a:p>
      </dgm:t>
    </dgm:pt>
    <dgm:pt modelId="{E490EE50-0F6B-4247-8280-04608E419BE8}">
      <dgm:prSet phldrT="[Text]"/>
      <dgm:spPr/>
      <dgm:t>
        <a:bodyPr/>
        <a:lstStyle/>
        <a:p>
          <a:r>
            <a:rPr lang="en-US" dirty="0"/>
            <a:t>Discussing potential enhancements and expansions to the predictive solution for further improving patient care and healthcare systems.</a:t>
          </a:r>
        </a:p>
      </dgm:t>
    </dgm:pt>
    <dgm:pt modelId="{1F954B90-3E3C-48EC-A77B-3AD7EFFE5A7F}" type="parTrans" cxnId="{1A04435A-C687-4841-BA36-97D4727CDE6F}">
      <dgm:prSet/>
      <dgm:spPr/>
      <dgm:t>
        <a:bodyPr/>
        <a:lstStyle/>
        <a:p>
          <a:endParaRPr lang="en-US"/>
        </a:p>
      </dgm:t>
    </dgm:pt>
    <dgm:pt modelId="{549E7B94-FAF6-4781-928B-B76984B640D0}" type="sibTrans" cxnId="{1A04435A-C687-4841-BA36-97D4727CDE6F}">
      <dgm:prSet/>
      <dgm:spPr/>
      <dgm:t>
        <a:bodyPr/>
        <a:lstStyle/>
        <a:p>
          <a:endParaRPr lang="en-US"/>
        </a:p>
      </dgm:t>
    </dgm:pt>
    <dgm:pt modelId="{4EEF670E-CC8D-4D79-8A81-8B3A54DD725C}">
      <dgm:prSet phldrT="[Text]"/>
      <dgm:spPr/>
      <dgm:t>
        <a:bodyPr/>
        <a:lstStyle/>
        <a:p>
          <a:r>
            <a:rPr lang="en-US" dirty="0"/>
            <a:t>Real-world Implementation</a:t>
          </a:r>
        </a:p>
      </dgm:t>
    </dgm:pt>
    <dgm:pt modelId="{5B4F2BB2-AEB2-4902-A24E-BB8BE6A603A5}" type="parTrans" cxnId="{EFD43C5F-1082-4289-9874-F0D6143FB761}">
      <dgm:prSet/>
      <dgm:spPr/>
      <dgm:t>
        <a:bodyPr/>
        <a:lstStyle/>
        <a:p>
          <a:endParaRPr lang="en-US"/>
        </a:p>
      </dgm:t>
    </dgm:pt>
    <dgm:pt modelId="{E18DF0BA-8848-4A46-B665-7745DF787BBB}" type="sibTrans" cxnId="{EFD43C5F-1082-4289-9874-F0D6143FB761}">
      <dgm:prSet/>
      <dgm:spPr/>
      <dgm:t>
        <a:bodyPr/>
        <a:lstStyle/>
        <a:p>
          <a:endParaRPr lang="en-US"/>
        </a:p>
      </dgm:t>
    </dgm:pt>
    <dgm:pt modelId="{D39ACB40-51E6-4868-936C-443231437C00}">
      <dgm:prSet phldrT="[Text]"/>
      <dgm:spPr/>
      <dgm:t>
        <a:bodyPr/>
        <a:lstStyle/>
        <a:p>
          <a:r>
            <a:rPr lang="en-US" dirty="0"/>
            <a:t>Exploring the real-world application of the predictive system in healthcare institutions and its impact on patient outcomes.</a:t>
          </a:r>
        </a:p>
      </dgm:t>
    </dgm:pt>
    <dgm:pt modelId="{2886960C-7660-416E-8D3B-3EDD132DB561}" type="parTrans" cxnId="{8695C9E8-3714-4493-A995-BD638D4C6ACA}">
      <dgm:prSet/>
      <dgm:spPr/>
      <dgm:t>
        <a:bodyPr/>
        <a:lstStyle/>
        <a:p>
          <a:endParaRPr lang="en-US"/>
        </a:p>
      </dgm:t>
    </dgm:pt>
    <dgm:pt modelId="{6C80C57E-0180-4769-9CB3-F400EBE9387F}" type="sibTrans" cxnId="{8695C9E8-3714-4493-A995-BD638D4C6ACA}">
      <dgm:prSet/>
      <dgm:spPr/>
      <dgm:t>
        <a:bodyPr/>
        <a:lstStyle/>
        <a:p>
          <a:endParaRPr lang="en-US"/>
        </a:p>
      </dgm:t>
    </dgm:pt>
    <dgm:pt modelId="{A9D08C63-10A3-42C1-B08A-B3D5D2033A4F}" type="pres">
      <dgm:prSet presAssocID="{C833C135-B770-4A85-A309-FF9791EC24E2}" presName="Name0" presStyleCnt="0">
        <dgm:presLayoutVars>
          <dgm:dir/>
          <dgm:animLvl val="lvl"/>
          <dgm:resizeHandles val="exact"/>
        </dgm:presLayoutVars>
      </dgm:prSet>
      <dgm:spPr/>
    </dgm:pt>
    <dgm:pt modelId="{72F945A6-8EB6-4122-A5FC-6E827BE8CA99}" type="pres">
      <dgm:prSet presAssocID="{01B2E04F-BFD6-4EE8-8E4E-49670F4B8A5C}" presName="composite" presStyleCnt="0"/>
      <dgm:spPr/>
    </dgm:pt>
    <dgm:pt modelId="{7801EC77-2FA8-4327-AC66-F354AABCB2E2}" type="pres">
      <dgm:prSet presAssocID="{01B2E04F-BFD6-4EE8-8E4E-49670F4B8A5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D3644FD-319F-4E13-8695-EC9B232D8D17}" type="pres">
      <dgm:prSet presAssocID="{01B2E04F-BFD6-4EE8-8E4E-49670F4B8A5C}" presName="desTx" presStyleLbl="alignAccFollowNode1" presStyleIdx="0" presStyleCnt="3">
        <dgm:presLayoutVars>
          <dgm:bulletEnabled val="1"/>
        </dgm:presLayoutVars>
      </dgm:prSet>
      <dgm:spPr/>
    </dgm:pt>
    <dgm:pt modelId="{85D61D4C-A74F-45C8-BF8D-1EBB4F1B0B96}" type="pres">
      <dgm:prSet presAssocID="{5F4EB2F0-6D94-4A43-8DEC-95C21636867F}" presName="space" presStyleCnt="0"/>
      <dgm:spPr/>
    </dgm:pt>
    <dgm:pt modelId="{448FCD84-CA8A-4D62-B2A7-10D761F476FB}" type="pres">
      <dgm:prSet presAssocID="{18A8650B-72BB-4F30-875D-438332C26614}" presName="composite" presStyleCnt="0"/>
      <dgm:spPr/>
    </dgm:pt>
    <dgm:pt modelId="{D4CE42A5-B334-445A-92AC-AE0E45441972}" type="pres">
      <dgm:prSet presAssocID="{18A8650B-72BB-4F30-875D-438332C2661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2963BD1-B3DB-44BF-9E99-E65A7A3A4A95}" type="pres">
      <dgm:prSet presAssocID="{18A8650B-72BB-4F30-875D-438332C26614}" presName="desTx" presStyleLbl="alignAccFollowNode1" presStyleIdx="1" presStyleCnt="3">
        <dgm:presLayoutVars>
          <dgm:bulletEnabled val="1"/>
        </dgm:presLayoutVars>
      </dgm:prSet>
      <dgm:spPr/>
    </dgm:pt>
    <dgm:pt modelId="{23CCA497-FA62-4ACD-9D19-30A41D4369FA}" type="pres">
      <dgm:prSet presAssocID="{10CB4048-85BB-415D-B5A2-C66EF2ADB273}" presName="space" presStyleCnt="0"/>
      <dgm:spPr/>
    </dgm:pt>
    <dgm:pt modelId="{C8CB78A7-2EA5-4365-8980-33926409C250}" type="pres">
      <dgm:prSet presAssocID="{4EEF670E-CC8D-4D79-8A81-8B3A54DD725C}" presName="composite" presStyleCnt="0"/>
      <dgm:spPr/>
    </dgm:pt>
    <dgm:pt modelId="{128175E0-1A37-4E8B-A9C8-2E306F06CBEA}" type="pres">
      <dgm:prSet presAssocID="{4EEF670E-CC8D-4D79-8A81-8B3A54DD725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64CE8DF-B034-44D7-B05F-515EC4A5BA5E}" type="pres">
      <dgm:prSet presAssocID="{4EEF670E-CC8D-4D79-8A81-8B3A54DD725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7562F27-78DA-4CA5-BA4C-8C7EBAD979F4}" srcId="{C833C135-B770-4A85-A309-FF9791EC24E2}" destId="{01B2E04F-BFD6-4EE8-8E4E-49670F4B8A5C}" srcOrd="0" destOrd="0" parTransId="{8B2C81A9-23AC-4579-A590-32D6BA76A553}" sibTransId="{5F4EB2F0-6D94-4A43-8DEC-95C21636867F}"/>
    <dgm:cxn modelId="{EFD43C5F-1082-4289-9874-F0D6143FB761}" srcId="{C833C135-B770-4A85-A309-FF9791EC24E2}" destId="{4EEF670E-CC8D-4D79-8A81-8B3A54DD725C}" srcOrd="2" destOrd="0" parTransId="{5B4F2BB2-AEB2-4902-A24E-BB8BE6A603A5}" sibTransId="{E18DF0BA-8848-4A46-B665-7745DF787BBB}"/>
    <dgm:cxn modelId="{E4F24541-5365-42BF-93FB-7F34CD28D6D4}" type="presOf" srcId="{4EEF670E-CC8D-4D79-8A81-8B3A54DD725C}" destId="{128175E0-1A37-4E8B-A9C8-2E306F06CBEA}" srcOrd="0" destOrd="0" presId="urn:microsoft.com/office/officeart/2005/8/layout/hList1"/>
    <dgm:cxn modelId="{B198F54A-05C9-422B-B53E-A56E9206B847}" type="presOf" srcId="{D39ACB40-51E6-4868-936C-443231437C00}" destId="{864CE8DF-B034-44D7-B05F-515EC4A5BA5E}" srcOrd="0" destOrd="0" presId="urn:microsoft.com/office/officeart/2005/8/layout/hList1"/>
    <dgm:cxn modelId="{BB7D4277-2A94-4245-B95F-725097C30AA2}" type="presOf" srcId="{E490EE50-0F6B-4247-8280-04608E419BE8}" destId="{F2963BD1-B3DB-44BF-9E99-E65A7A3A4A95}" srcOrd="0" destOrd="0" presId="urn:microsoft.com/office/officeart/2005/8/layout/hList1"/>
    <dgm:cxn modelId="{1A04435A-C687-4841-BA36-97D4727CDE6F}" srcId="{18A8650B-72BB-4F30-875D-438332C26614}" destId="{E490EE50-0F6B-4247-8280-04608E419BE8}" srcOrd="0" destOrd="0" parTransId="{1F954B90-3E3C-48EC-A77B-3AD7EFFE5A7F}" sibTransId="{549E7B94-FAF6-4781-928B-B76984B640D0}"/>
    <dgm:cxn modelId="{2356139C-0A0D-4FEF-8FC3-05914EFDE6A7}" type="presOf" srcId="{01B2E04F-BFD6-4EE8-8E4E-49670F4B8A5C}" destId="{7801EC77-2FA8-4327-AC66-F354AABCB2E2}" srcOrd="0" destOrd="0" presId="urn:microsoft.com/office/officeart/2005/8/layout/hList1"/>
    <dgm:cxn modelId="{39F611A6-F0FD-446A-8634-8AFED059DE8F}" srcId="{01B2E04F-BFD6-4EE8-8E4E-49670F4B8A5C}" destId="{3FADB69D-F8C9-4E60-83F7-6F08AE5732FC}" srcOrd="0" destOrd="0" parTransId="{B9F2598D-487A-4371-8506-F32785FB296C}" sibTransId="{3CCEE534-5810-44C1-960E-18669E4BEF1C}"/>
    <dgm:cxn modelId="{63419AA6-B9C9-446D-BCB7-60E1FB2E841F}" type="presOf" srcId="{3FADB69D-F8C9-4E60-83F7-6F08AE5732FC}" destId="{5D3644FD-319F-4E13-8695-EC9B232D8D17}" srcOrd="0" destOrd="0" presId="urn:microsoft.com/office/officeart/2005/8/layout/hList1"/>
    <dgm:cxn modelId="{836612B2-57B9-427D-93D9-8AB34413BD34}" type="presOf" srcId="{18A8650B-72BB-4F30-875D-438332C26614}" destId="{D4CE42A5-B334-445A-92AC-AE0E45441972}" srcOrd="0" destOrd="0" presId="urn:microsoft.com/office/officeart/2005/8/layout/hList1"/>
    <dgm:cxn modelId="{46CD3DB4-1EDE-40BF-9CA6-0A9F9387347E}" srcId="{C833C135-B770-4A85-A309-FF9791EC24E2}" destId="{18A8650B-72BB-4F30-875D-438332C26614}" srcOrd="1" destOrd="0" parTransId="{8E8C848B-87A3-4E42-8C33-99D6FA47E6C6}" sibTransId="{10CB4048-85BB-415D-B5A2-C66EF2ADB273}"/>
    <dgm:cxn modelId="{8480AFD3-6378-4591-924B-0930F1456F93}" type="presOf" srcId="{C833C135-B770-4A85-A309-FF9791EC24E2}" destId="{A9D08C63-10A3-42C1-B08A-B3D5D2033A4F}" srcOrd="0" destOrd="0" presId="urn:microsoft.com/office/officeart/2005/8/layout/hList1"/>
    <dgm:cxn modelId="{8695C9E8-3714-4493-A995-BD638D4C6ACA}" srcId="{4EEF670E-CC8D-4D79-8A81-8B3A54DD725C}" destId="{D39ACB40-51E6-4868-936C-443231437C00}" srcOrd="0" destOrd="0" parTransId="{2886960C-7660-416E-8D3B-3EDD132DB561}" sibTransId="{6C80C57E-0180-4769-9CB3-F400EBE9387F}"/>
    <dgm:cxn modelId="{927A2DF7-4C68-4316-8E10-289E28D8607F}" type="presParOf" srcId="{A9D08C63-10A3-42C1-B08A-B3D5D2033A4F}" destId="{72F945A6-8EB6-4122-A5FC-6E827BE8CA99}" srcOrd="0" destOrd="0" presId="urn:microsoft.com/office/officeart/2005/8/layout/hList1"/>
    <dgm:cxn modelId="{314DB378-1861-4C22-ADD6-0268BF5CAA4E}" type="presParOf" srcId="{72F945A6-8EB6-4122-A5FC-6E827BE8CA99}" destId="{7801EC77-2FA8-4327-AC66-F354AABCB2E2}" srcOrd="0" destOrd="0" presId="urn:microsoft.com/office/officeart/2005/8/layout/hList1"/>
    <dgm:cxn modelId="{C6528958-786B-47DB-A9C0-0C1D8EC16C41}" type="presParOf" srcId="{72F945A6-8EB6-4122-A5FC-6E827BE8CA99}" destId="{5D3644FD-319F-4E13-8695-EC9B232D8D17}" srcOrd="1" destOrd="0" presId="urn:microsoft.com/office/officeart/2005/8/layout/hList1"/>
    <dgm:cxn modelId="{D19F8BD9-1FFB-48D9-9A3D-DA17559E6386}" type="presParOf" srcId="{A9D08C63-10A3-42C1-B08A-B3D5D2033A4F}" destId="{85D61D4C-A74F-45C8-BF8D-1EBB4F1B0B96}" srcOrd="1" destOrd="0" presId="urn:microsoft.com/office/officeart/2005/8/layout/hList1"/>
    <dgm:cxn modelId="{E9BADDF6-4AEA-46A9-BA4F-A8CB580E7581}" type="presParOf" srcId="{A9D08C63-10A3-42C1-B08A-B3D5D2033A4F}" destId="{448FCD84-CA8A-4D62-B2A7-10D761F476FB}" srcOrd="2" destOrd="0" presId="urn:microsoft.com/office/officeart/2005/8/layout/hList1"/>
    <dgm:cxn modelId="{AF6B20AA-A097-4CD4-A054-FD3F3BEFDC61}" type="presParOf" srcId="{448FCD84-CA8A-4D62-B2A7-10D761F476FB}" destId="{D4CE42A5-B334-445A-92AC-AE0E45441972}" srcOrd="0" destOrd="0" presId="urn:microsoft.com/office/officeart/2005/8/layout/hList1"/>
    <dgm:cxn modelId="{FDB121D1-72D0-4874-868A-62E223E04AC7}" type="presParOf" srcId="{448FCD84-CA8A-4D62-B2A7-10D761F476FB}" destId="{F2963BD1-B3DB-44BF-9E99-E65A7A3A4A95}" srcOrd="1" destOrd="0" presId="urn:microsoft.com/office/officeart/2005/8/layout/hList1"/>
    <dgm:cxn modelId="{C849A9AE-DC9F-4588-A63F-90187CC3D341}" type="presParOf" srcId="{A9D08C63-10A3-42C1-B08A-B3D5D2033A4F}" destId="{23CCA497-FA62-4ACD-9D19-30A41D4369FA}" srcOrd="3" destOrd="0" presId="urn:microsoft.com/office/officeart/2005/8/layout/hList1"/>
    <dgm:cxn modelId="{BCB4F9DC-2A33-4501-BECA-E01546BBB0A3}" type="presParOf" srcId="{A9D08C63-10A3-42C1-B08A-B3D5D2033A4F}" destId="{C8CB78A7-2EA5-4365-8980-33926409C250}" srcOrd="4" destOrd="0" presId="urn:microsoft.com/office/officeart/2005/8/layout/hList1"/>
    <dgm:cxn modelId="{2D603352-85CA-42B1-88FB-A38FD81D356F}" type="presParOf" srcId="{C8CB78A7-2EA5-4365-8980-33926409C250}" destId="{128175E0-1A37-4E8B-A9C8-2E306F06CBEA}" srcOrd="0" destOrd="0" presId="urn:microsoft.com/office/officeart/2005/8/layout/hList1"/>
    <dgm:cxn modelId="{3B8609E0-9727-4F28-B429-5047BD77F9D9}" type="presParOf" srcId="{C8CB78A7-2EA5-4365-8980-33926409C250}" destId="{864CE8DF-B034-44D7-B05F-515EC4A5BA5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6D8A78-0A6C-4BEE-8645-12EBB568F22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118642-3FA6-449E-9BDC-490093432818}">
      <dgm:prSet custT="1"/>
      <dgm:spPr/>
      <dgm:t>
        <a:bodyPr/>
        <a:lstStyle/>
        <a:p>
          <a:r>
            <a:rPr lang="en-US" sz="1000" b="1" i="0"/>
            <a:t>Need for Personalized Predictions</a:t>
          </a:r>
          <a:endParaRPr lang="en-US" sz="1000"/>
        </a:p>
      </dgm:t>
    </dgm:pt>
    <dgm:pt modelId="{8DF5E3D6-AB76-479C-915B-44B65148A79B}" type="parTrans" cxnId="{FD1B5708-39E6-40B3-833C-CF11D39B4E4A}">
      <dgm:prSet/>
      <dgm:spPr/>
      <dgm:t>
        <a:bodyPr/>
        <a:lstStyle/>
        <a:p>
          <a:endParaRPr lang="en-US" sz="1000"/>
        </a:p>
      </dgm:t>
    </dgm:pt>
    <dgm:pt modelId="{F7E1606B-BE41-437F-A574-15BACECFBD70}" type="sibTrans" cxnId="{FD1B5708-39E6-40B3-833C-CF11D39B4E4A}">
      <dgm:prSet/>
      <dgm:spPr/>
      <dgm:t>
        <a:bodyPr/>
        <a:lstStyle/>
        <a:p>
          <a:endParaRPr lang="en-US" sz="1000"/>
        </a:p>
      </dgm:t>
    </dgm:pt>
    <dgm:pt modelId="{2B30AEF7-FBC6-49D4-A77B-71C1729588E3}">
      <dgm:prSet custT="1"/>
      <dgm:spPr/>
      <dgm:t>
        <a:bodyPr/>
        <a:lstStyle/>
        <a:p>
          <a:r>
            <a:rPr lang="en-US" sz="1000" b="0" i="0"/>
            <a:t>Emphasizing the importance of developing models that can account for the unique characteristics and needs of individual patients.</a:t>
          </a:r>
          <a:endParaRPr lang="en-US" sz="1000"/>
        </a:p>
      </dgm:t>
    </dgm:pt>
    <dgm:pt modelId="{BDEF3094-133C-4409-AFF9-85744D06B478}" type="parTrans" cxnId="{C6143E1B-7571-400E-ABF0-9168386BAFAE}">
      <dgm:prSet/>
      <dgm:spPr/>
      <dgm:t>
        <a:bodyPr/>
        <a:lstStyle/>
        <a:p>
          <a:endParaRPr lang="en-US" sz="1000"/>
        </a:p>
      </dgm:t>
    </dgm:pt>
    <dgm:pt modelId="{D63753E2-E4B8-4D90-82EE-DCB8A58BDFE2}" type="sibTrans" cxnId="{C6143E1B-7571-400E-ABF0-9168386BAFAE}">
      <dgm:prSet/>
      <dgm:spPr/>
      <dgm:t>
        <a:bodyPr/>
        <a:lstStyle/>
        <a:p>
          <a:endParaRPr lang="en-US" sz="1000"/>
        </a:p>
      </dgm:t>
    </dgm:pt>
    <dgm:pt modelId="{0745C10D-4E5F-4BD9-B882-11E9A6398E64}" type="pres">
      <dgm:prSet presAssocID="{D96D8A78-0A6C-4BEE-8645-12EBB568F22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9801416-0135-4059-B604-CFC7E2F28842}" type="pres">
      <dgm:prSet presAssocID="{CB118642-3FA6-449E-9BDC-490093432818}" presName="circle1" presStyleLbl="node1" presStyleIdx="0" presStyleCnt="2"/>
      <dgm:spPr/>
    </dgm:pt>
    <dgm:pt modelId="{66F905AD-1E53-4B9D-9001-8DDA46801633}" type="pres">
      <dgm:prSet presAssocID="{CB118642-3FA6-449E-9BDC-490093432818}" presName="space" presStyleCnt="0"/>
      <dgm:spPr/>
    </dgm:pt>
    <dgm:pt modelId="{448FD71E-64AF-4B2E-A567-68A75CD869EA}" type="pres">
      <dgm:prSet presAssocID="{CB118642-3FA6-449E-9BDC-490093432818}" presName="rect1" presStyleLbl="alignAcc1" presStyleIdx="0" presStyleCnt="2"/>
      <dgm:spPr/>
    </dgm:pt>
    <dgm:pt modelId="{46257F0A-BB11-4E2D-907A-DB0E5281D5EF}" type="pres">
      <dgm:prSet presAssocID="{2B30AEF7-FBC6-49D4-A77B-71C1729588E3}" presName="vertSpace2" presStyleLbl="node1" presStyleIdx="0" presStyleCnt="2"/>
      <dgm:spPr/>
    </dgm:pt>
    <dgm:pt modelId="{08C6B309-334B-48D7-8193-5BE9492574BA}" type="pres">
      <dgm:prSet presAssocID="{2B30AEF7-FBC6-49D4-A77B-71C1729588E3}" presName="circle2" presStyleLbl="node1" presStyleIdx="1" presStyleCnt="2"/>
      <dgm:spPr/>
    </dgm:pt>
    <dgm:pt modelId="{CD679EAF-5E0A-4A4F-B4DE-D5E63E07BBF8}" type="pres">
      <dgm:prSet presAssocID="{2B30AEF7-FBC6-49D4-A77B-71C1729588E3}" presName="rect2" presStyleLbl="alignAcc1" presStyleIdx="1" presStyleCnt="2"/>
      <dgm:spPr/>
    </dgm:pt>
    <dgm:pt modelId="{2B8AF58A-4815-46CB-9B5A-20C9B71E5F72}" type="pres">
      <dgm:prSet presAssocID="{CB118642-3FA6-449E-9BDC-490093432818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21C0B184-2420-41B3-919C-A1835EF1B0F7}" type="pres">
      <dgm:prSet presAssocID="{2B30AEF7-FBC6-49D4-A77B-71C1729588E3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FD1B5708-39E6-40B3-833C-CF11D39B4E4A}" srcId="{D96D8A78-0A6C-4BEE-8645-12EBB568F22B}" destId="{CB118642-3FA6-449E-9BDC-490093432818}" srcOrd="0" destOrd="0" parTransId="{8DF5E3D6-AB76-479C-915B-44B65148A79B}" sibTransId="{F7E1606B-BE41-437F-A574-15BACECFBD70}"/>
    <dgm:cxn modelId="{C6143E1B-7571-400E-ABF0-9168386BAFAE}" srcId="{D96D8A78-0A6C-4BEE-8645-12EBB568F22B}" destId="{2B30AEF7-FBC6-49D4-A77B-71C1729588E3}" srcOrd="1" destOrd="0" parTransId="{BDEF3094-133C-4409-AFF9-85744D06B478}" sibTransId="{D63753E2-E4B8-4D90-82EE-DCB8A58BDFE2}"/>
    <dgm:cxn modelId="{BDA2C533-FD82-41B7-B7E1-30FCF47A4BE3}" type="presOf" srcId="{CB118642-3FA6-449E-9BDC-490093432818}" destId="{2B8AF58A-4815-46CB-9B5A-20C9B71E5F72}" srcOrd="1" destOrd="0" presId="urn:microsoft.com/office/officeart/2005/8/layout/target3"/>
    <dgm:cxn modelId="{0AB3443F-E200-41EC-AF17-31E3CF3A923A}" type="presOf" srcId="{2B30AEF7-FBC6-49D4-A77B-71C1729588E3}" destId="{CD679EAF-5E0A-4A4F-B4DE-D5E63E07BBF8}" srcOrd="0" destOrd="0" presId="urn:microsoft.com/office/officeart/2005/8/layout/target3"/>
    <dgm:cxn modelId="{F2974963-83A2-487C-AD8A-E32ECD97C66C}" type="presOf" srcId="{2B30AEF7-FBC6-49D4-A77B-71C1729588E3}" destId="{21C0B184-2420-41B3-919C-A1835EF1B0F7}" srcOrd="1" destOrd="0" presId="urn:microsoft.com/office/officeart/2005/8/layout/target3"/>
    <dgm:cxn modelId="{6248CC75-98E5-4D5E-B449-F4B492CB755A}" type="presOf" srcId="{D96D8A78-0A6C-4BEE-8645-12EBB568F22B}" destId="{0745C10D-4E5F-4BD9-B882-11E9A6398E64}" srcOrd="0" destOrd="0" presId="urn:microsoft.com/office/officeart/2005/8/layout/target3"/>
    <dgm:cxn modelId="{7A297E91-B60B-4124-B8AC-88A136E294B9}" type="presOf" srcId="{CB118642-3FA6-449E-9BDC-490093432818}" destId="{448FD71E-64AF-4B2E-A567-68A75CD869EA}" srcOrd="0" destOrd="0" presId="urn:microsoft.com/office/officeart/2005/8/layout/target3"/>
    <dgm:cxn modelId="{E74FF80D-AB7B-48AD-BFD1-5178D9F2137C}" type="presParOf" srcId="{0745C10D-4E5F-4BD9-B882-11E9A6398E64}" destId="{89801416-0135-4059-B604-CFC7E2F28842}" srcOrd="0" destOrd="0" presId="urn:microsoft.com/office/officeart/2005/8/layout/target3"/>
    <dgm:cxn modelId="{6A2CFAAF-C654-4319-8F73-9595C4E0AA4C}" type="presParOf" srcId="{0745C10D-4E5F-4BD9-B882-11E9A6398E64}" destId="{66F905AD-1E53-4B9D-9001-8DDA46801633}" srcOrd="1" destOrd="0" presId="urn:microsoft.com/office/officeart/2005/8/layout/target3"/>
    <dgm:cxn modelId="{5D619F85-E6AC-4B1E-8791-9FA9CDDA4668}" type="presParOf" srcId="{0745C10D-4E5F-4BD9-B882-11E9A6398E64}" destId="{448FD71E-64AF-4B2E-A567-68A75CD869EA}" srcOrd="2" destOrd="0" presId="urn:microsoft.com/office/officeart/2005/8/layout/target3"/>
    <dgm:cxn modelId="{602843C3-DB4F-4E94-AFCE-03A360ABD204}" type="presParOf" srcId="{0745C10D-4E5F-4BD9-B882-11E9A6398E64}" destId="{46257F0A-BB11-4E2D-907A-DB0E5281D5EF}" srcOrd="3" destOrd="0" presId="urn:microsoft.com/office/officeart/2005/8/layout/target3"/>
    <dgm:cxn modelId="{57EE59FF-6604-4B8F-98D7-1C57BCB632DD}" type="presParOf" srcId="{0745C10D-4E5F-4BD9-B882-11E9A6398E64}" destId="{08C6B309-334B-48D7-8193-5BE9492574BA}" srcOrd="4" destOrd="0" presId="urn:microsoft.com/office/officeart/2005/8/layout/target3"/>
    <dgm:cxn modelId="{5BE834AC-51A8-47F9-A87F-3B725F2BAEDF}" type="presParOf" srcId="{0745C10D-4E5F-4BD9-B882-11E9A6398E64}" destId="{CD679EAF-5E0A-4A4F-B4DE-D5E63E07BBF8}" srcOrd="5" destOrd="0" presId="urn:microsoft.com/office/officeart/2005/8/layout/target3"/>
    <dgm:cxn modelId="{FF0C585B-51BF-4AC3-AC19-B436D3B5278A}" type="presParOf" srcId="{0745C10D-4E5F-4BD9-B882-11E9A6398E64}" destId="{2B8AF58A-4815-46CB-9B5A-20C9B71E5F72}" srcOrd="6" destOrd="0" presId="urn:microsoft.com/office/officeart/2005/8/layout/target3"/>
    <dgm:cxn modelId="{1FF045DE-382F-479D-9A20-AB177BADDE93}" type="presParOf" srcId="{0745C10D-4E5F-4BD9-B882-11E9A6398E64}" destId="{21C0B184-2420-41B3-919C-A1835EF1B0F7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07AC03-BFA8-4CC6-BC30-9C09580B935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F6332F-27DB-4F19-8C72-50C8753F3DF4}">
      <dgm:prSet/>
      <dgm:spPr/>
      <dgm:t>
        <a:bodyPr/>
        <a:lstStyle/>
        <a:p>
          <a:r>
            <a:rPr lang="en-US" b="1" i="0" dirty="0"/>
            <a:t>Lack of Accurate Predictive Models</a:t>
          </a:r>
          <a:endParaRPr lang="en-US" dirty="0"/>
        </a:p>
      </dgm:t>
    </dgm:pt>
    <dgm:pt modelId="{D95A9A09-D8AB-4ABD-B4D7-18320DBB232B}" type="parTrans" cxnId="{DCF2849C-A354-4D3E-86DE-83698BAD9654}">
      <dgm:prSet/>
      <dgm:spPr/>
      <dgm:t>
        <a:bodyPr/>
        <a:lstStyle/>
        <a:p>
          <a:endParaRPr lang="en-US"/>
        </a:p>
      </dgm:t>
    </dgm:pt>
    <dgm:pt modelId="{0F50B0A0-9667-4E11-8442-8DE0A5881A4F}" type="sibTrans" cxnId="{DCF2849C-A354-4D3E-86DE-83698BAD9654}">
      <dgm:prSet/>
      <dgm:spPr/>
      <dgm:t>
        <a:bodyPr/>
        <a:lstStyle/>
        <a:p>
          <a:endParaRPr lang="en-US"/>
        </a:p>
      </dgm:t>
    </dgm:pt>
    <dgm:pt modelId="{79EF219B-408A-4D63-9961-FF681EC8A36B}">
      <dgm:prSet/>
      <dgm:spPr/>
      <dgm:t>
        <a:bodyPr/>
        <a:lstStyle/>
        <a:p>
          <a:r>
            <a:rPr lang="en-US" b="0" i="0" dirty="0"/>
            <a:t>Discussing how existing predictive models may fall short in delivering precise and timely diabetes predictions.</a:t>
          </a:r>
          <a:endParaRPr lang="en-US" dirty="0"/>
        </a:p>
      </dgm:t>
    </dgm:pt>
    <dgm:pt modelId="{08C28B28-BCCF-4D8E-AD36-07FD00CA4CC4}" type="parTrans" cxnId="{19364934-A359-4790-9E50-F4E98A038487}">
      <dgm:prSet/>
      <dgm:spPr/>
      <dgm:t>
        <a:bodyPr/>
        <a:lstStyle/>
        <a:p>
          <a:endParaRPr lang="en-US"/>
        </a:p>
      </dgm:t>
    </dgm:pt>
    <dgm:pt modelId="{C9586D21-A948-404A-AA8F-A2E6742A58EB}" type="sibTrans" cxnId="{19364934-A359-4790-9E50-F4E98A038487}">
      <dgm:prSet/>
      <dgm:spPr/>
      <dgm:t>
        <a:bodyPr/>
        <a:lstStyle/>
        <a:p>
          <a:endParaRPr lang="en-US"/>
        </a:p>
      </dgm:t>
    </dgm:pt>
    <dgm:pt modelId="{3688D2B2-C405-4B3A-AE0B-2427E8AB8700}" type="pres">
      <dgm:prSet presAssocID="{8907AC03-BFA8-4CC6-BC30-9C09580B935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DF90206-259E-43F9-B997-4F17E4410FCD}" type="pres">
      <dgm:prSet presAssocID="{A7F6332F-27DB-4F19-8C72-50C8753F3DF4}" presName="circle1" presStyleLbl="node1" presStyleIdx="0" presStyleCnt="2"/>
      <dgm:spPr/>
    </dgm:pt>
    <dgm:pt modelId="{8CB98527-2AE6-4962-81BB-C353F5F84DC3}" type="pres">
      <dgm:prSet presAssocID="{A7F6332F-27DB-4F19-8C72-50C8753F3DF4}" presName="space" presStyleCnt="0"/>
      <dgm:spPr/>
    </dgm:pt>
    <dgm:pt modelId="{8254ED9E-0D7B-4565-B7F7-BC9CE8E67CE9}" type="pres">
      <dgm:prSet presAssocID="{A7F6332F-27DB-4F19-8C72-50C8753F3DF4}" presName="rect1" presStyleLbl="alignAcc1" presStyleIdx="0" presStyleCnt="2"/>
      <dgm:spPr/>
    </dgm:pt>
    <dgm:pt modelId="{EA18533A-83C3-40BA-8607-9A184B939593}" type="pres">
      <dgm:prSet presAssocID="{79EF219B-408A-4D63-9961-FF681EC8A36B}" presName="vertSpace2" presStyleLbl="node1" presStyleIdx="0" presStyleCnt="2"/>
      <dgm:spPr/>
    </dgm:pt>
    <dgm:pt modelId="{474A0986-8729-457E-8784-E086B7F5D32E}" type="pres">
      <dgm:prSet presAssocID="{79EF219B-408A-4D63-9961-FF681EC8A36B}" presName="circle2" presStyleLbl="node1" presStyleIdx="1" presStyleCnt="2"/>
      <dgm:spPr/>
    </dgm:pt>
    <dgm:pt modelId="{8AAE0F7A-DADF-4F91-AC14-A21BD3A70F2B}" type="pres">
      <dgm:prSet presAssocID="{79EF219B-408A-4D63-9961-FF681EC8A36B}" presName="rect2" presStyleLbl="alignAcc1" presStyleIdx="1" presStyleCnt="2"/>
      <dgm:spPr/>
    </dgm:pt>
    <dgm:pt modelId="{D07E6450-00F7-42CE-AF93-7D734F4B2E4F}" type="pres">
      <dgm:prSet presAssocID="{A7F6332F-27DB-4F19-8C72-50C8753F3DF4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12D73BE6-9D0C-41EE-83F5-91A15D833A9C}" type="pres">
      <dgm:prSet presAssocID="{79EF219B-408A-4D63-9961-FF681EC8A36B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B7275B23-F40A-4EB2-9F37-FA19E544D52D}" type="presOf" srcId="{A7F6332F-27DB-4F19-8C72-50C8753F3DF4}" destId="{D07E6450-00F7-42CE-AF93-7D734F4B2E4F}" srcOrd="1" destOrd="0" presId="urn:microsoft.com/office/officeart/2005/8/layout/target3"/>
    <dgm:cxn modelId="{19364934-A359-4790-9E50-F4E98A038487}" srcId="{8907AC03-BFA8-4CC6-BC30-9C09580B9350}" destId="{79EF219B-408A-4D63-9961-FF681EC8A36B}" srcOrd="1" destOrd="0" parTransId="{08C28B28-BCCF-4D8E-AD36-07FD00CA4CC4}" sibTransId="{C9586D21-A948-404A-AA8F-A2E6742A58EB}"/>
    <dgm:cxn modelId="{B765C757-2EE2-4119-B211-37A64F7088AB}" type="presOf" srcId="{79EF219B-408A-4D63-9961-FF681EC8A36B}" destId="{8AAE0F7A-DADF-4F91-AC14-A21BD3A70F2B}" srcOrd="0" destOrd="0" presId="urn:microsoft.com/office/officeart/2005/8/layout/target3"/>
    <dgm:cxn modelId="{54CF0885-8D38-4EE4-BC35-BEC15A1C8C75}" type="presOf" srcId="{A7F6332F-27DB-4F19-8C72-50C8753F3DF4}" destId="{8254ED9E-0D7B-4565-B7F7-BC9CE8E67CE9}" srcOrd="0" destOrd="0" presId="urn:microsoft.com/office/officeart/2005/8/layout/target3"/>
    <dgm:cxn modelId="{DCF2849C-A354-4D3E-86DE-83698BAD9654}" srcId="{8907AC03-BFA8-4CC6-BC30-9C09580B9350}" destId="{A7F6332F-27DB-4F19-8C72-50C8753F3DF4}" srcOrd="0" destOrd="0" parTransId="{D95A9A09-D8AB-4ABD-B4D7-18320DBB232B}" sibTransId="{0F50B0A0-9667-4E11-8442-8DE0A5881A4F}"/>
    <dgm:cxn modelId="{639D52DA-004D-43D3-ACD9-1FC1B410BABB}" type="presOf" srcId="{79EF219B-408A-4D63-9961-FF681EC8A36B}" destId="{12D73BE6-9D0C-41EE-83F5-91A15D833A9C}" srcOrd="1" destOrd="0" presId="urn:microsoft.com/office/officeart/2005/8/layout/target3"/>
    <dgm:cxn modelId="{08077AEB-DEC7-4D43-82AE-082902AF66EC}" type="presOf" srcId="{8907AC03-BFA8-4CC6-BC30-9C09580B9350}" destId="{3688D2B2-C405-4B3A-AE0B-2427E8AB8700}" srcOrd="0" destOrd="0" presId="urn:microsoft.com/office/officeart/2005/8/layout/target3"/>
    <dgm:cxn modelId="{9D747E32-B33E-426D-95EE-6A4154FA4CEA}" type="presParOf" srcId="{3688D2B2-C405-4B3A-AE0B-2427E8AB8700}" destId="{DDF90206-259E-43F9-B997-4F17E4410FCD}" srcOrd="0" destOrd="0" presId="urn:microsoft.com/office/officeart/2005/8/layout/target3"/>
    <dgm:cxn modelId="{A6845BD7-FE99-4B83-9655-DD786633E509}" type="presParOf" srcId="{3688D2B2-C405-4B3A-AE0B-2427E8AB8700}" destId="{8CB98527-2AE6-4962-81BB-C353F5F84DC3}" srcOrd="1" destOrd="0" presId="urn:microsoft.com/office/officeart/2005/8/layout/target3"/>
    <dgm:cxn modelId="{0227BFEB-8CCD-4E75-A9DC-4025C14D1833}" type="presParOf" srcId="{3688D2B2-C405-4B3A-AE0B-2427E8AB8700}" destId="{8254ED9E-0D7B-4565-B7F7-BC9CE8E67CE9}" srcOrd="2" destOrd="0" presId="urn:microsoft.com/office/officeart/2005/8/layout/target3"/>
    <dgm:cxn modelId="{A0DE29D4-31E4-4D76-8CEB-747D799E9761}" type="presParOf" srcId="{3688D2B2-C405-4B3A-AE0B-2427E8AB8700}" destId="{EA18533A-83C3-40BA-8607-9A184B939593}" srcOrd="3" destOrd="0" presId="urn:microsoft.com/office/officeart/2005/8/layout/target3"/>
    <dgm:cxn modelId="{C93EC831-0F7C-4E8D-A0FB-F39F50C72C7C}" type="presParOf" srcId="{3688D2B2-C405-4B3A-AE0B-2427E8AB8700}" destId="{474A0986-8729-457E-8784-E086B7F5D32E}" srcOrd="4" destOrd="0" presId="urn:microsoft.com/office/officeart/2005/8/layout/target3"/>
    <dgm:cxn modelId="{DF0C096C-F10B-4649-8F6C-E271E9E7376A}" type="presParOf" srcId="{3688D2B2-C405-4B3A-AE0B-2427E8AB8700}" destId="{8AAE0F7A-DADF-4F91-AC14-A21BD3A70F2B}" srcOrd="5" destOrd="0" presId="urn:microsoft.com/office/officeart/2005/8/layout/target3"/>
    <dgm:cxn modelId="{C77855C7-9EAB-44DE-8679-67BAFBAF7888}" type="presParOf" srcId="{3688D2B2-C405-4B3A-AE0B-2427E8AB8700}" destId="{D07E6450-00F7-42CE-AF93-7D734F4B2E4F}" srcOrd="6" destOrd="0" presId="urn:microsoft.com/office/officeart/2005/8/layout/target3"/>
    <dgm:cxn modelId="{2EB2AD03-814B-485B-883D-CA31C154D962}" type="presParOf" srcId="{3688D2B2-C405-4B3A-AE0B-2427E8AB8700}" destId="{12D73BE6-9D0C-41EE-83F5-91A15D833A9C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EDD702-291A-4D6C-9C96-49D85EBB20D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C8C837-CCF8-4D63-B799-22779B90E0D6}">
      <dgm:prSet custT="1"/>
      <dgm:spPr/>
      <dgm:t>
        <a:bodyPr/>
        <a:lstStyle/>
        <a:p>
          <a:r>
            <a:rPr lang="en-US" sz="1000" b="1" i="0"/>
            <a:t>Data Complexity and Variability</a:t>
          </a:r>
          <a:endParaRPr lang="en-US" sz="1000"/>
        </a:p>
      </dgm:t>
    </dgm:pt>
    <dgm:pt modelId="{9CA03116-35CA-4238-8082-4BCDA82CD7CE}" type="parTrans" cxnId="{892F8453-BEED-4683-BD5D-7155A2061396}">
      <dgm:prSet/>
      <dgm:spPr/>
      <dgm:t>
        <a:bodyPr/>
        <a:lstStyle/>
        <a:p>
          <a:endParaRPr lang="en-US" sz="1000"/>
        </a:p>
      </dgm:t>
    </dgm:pt>
    <dgm:pt modelId="{F1429887-C1BB-4DAE-BDC0-C2C616E0D158}" type="sibTrans" cxnId="{892F8453-BEED-4683-BD5D-7155A2061396}">
      <dgm:prSet/>
      <dgm:spPr/>
      <dgm:t>
        <a:bodyPr/>
        <a:lstStyle/>
        <a:p>
          <a:endParaRPr lang="en-US" sz="1000"/>
        </a:p>
      </dgm:t>
    </dgm:pt>
    <dgm:pt modelId="{0FB45719-A442-4CDE-9E4F-DA1F5B73A8A5}">
      <dgm:prSet custT="1"/>
      <dgm:spPr/>
      <dgm:t>
        <a:bodyPr/>
        <a:lstStyle/>
        <a:p>
          <a:r>
            <a:rPr lang="en-US" sz="1000" b="0" i="0"/>
            <a:t>Highlighting the complex nature of healthcare data and the challenges it presents for accurate prediction algorithms.</a:t>
          </a:r>
          <a:endParaRPr lang="en-US" sz="1000"/>
        </a:p>
      </dgm:t>
    </dgm:pt>
    <dgm:pt modelId="{95FB26F5-7BF5-4F1D-AD1E-F95016AEA024}" type="parTrans" cxnId="{73AEB50B-A6E2-4F6C-9D87-6726BAD0B9B6}">
      <dgm:prSet/>
      <dgm:spPr/>
      <dgm:t>
        <a:bodyPr/>
        <a:lstStyle/>
        <a:p>
          <a:endParaRPr lang="en-US" sz="1000"/>
        </a:p>
      </dgm:t>
    </dgm:pt>
    <dgm:pt modelId="{8C9F9ACE-1F73-454A-8794-DB6E9F0FAA48}" type="sibTrans" cxnId="{73AEB50B-A6E2-4F6C-9D87-6726BAD0B9B6}">
      <dgm:prSet/>
      <dgm:spPr/>
      <dgm:t>
        <a:bodyPr/>
        <a:lstStyle/>
        <a:p>
          <a:endParaRPr lang="en-US" sz="1000"/>
        </a:p>
      </dgm:t>
    </dgm:pt>
    <dgm:pt modelId="{56C917F1-ACA3-4FA8-9D53-473D8F01529D}" type="pres">
      <dgm:prSet presAssocID="{47EDD702-291A-4D6C-9C96-49D85EBB20D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7101313-7FB9-4264-A697-37AC8AD936C2}" type="pres">
      <dgm:prSet presAssocID="{D6C8C837-CCF8-4D63-B799-22779B90E0D6}" presName="circle1" presStyleLbl="node1" presStyleIdx="0" presStyleCnt="2"/>
      <dgm:spPr/>
    </dgm:pt>
    <dgm:pt modelId="{592BC5E0-334E-4740-B78D-58161DCE0234}" type="pres">
      <dgm:prSet presAssocID="{D6C8C837-CCF8-4D63-B799-22779B90E0D6}" presName="space" presStyleCnt="0"/>
      <dgm:spPr/>
    </dgm:pt>
    <dgm:pt modelId="{36FC7528-BC93-4577-92AE-774070C4925F}" type="pres">
      <dgm:prSet presAssocID="{D6C8C837-CCF8-4D63-B799-22779B90E0D6}" presName="rect1" presStyleLbl="alignAcc1" presStyleIdx="0" presStyleCnt="2"/>
      <dgm:spPr/>
    </dgm:pt>
    <dgm:pt modelId="{4C509D66-44E2-4F50-8CF0-F1A69A30E5A5}" type="pres">
      <dgm:prSet presAssocID="{0FB45719-A442-4CDE-9E4F-DA1F5B73A8A5}" presName="vertSpace2" presStyleLbl="node1" presStyleIdx="0" presStyleCnt="2"/>
      <dgm:spPr/>
    </dgm:pt>
    <dgm:pt modelId="{05BDA16B-754C-4FF3-8065-A61B739E7CFB}" type="pres">
      <dgm:prSet presAssocID="{0FB45719-A442-4CDE-9E4F-DA1F5B73A8A5}" presName="circle2" presStyleLbl="node1" presStyleIdx="1" presStyleCnt="2"/>
      <dgm:spPr/>
    </dgm:pt>
    <dgm:pt modelId="{FD8889F8-931D-4667-8786-C9E1773974CC}" type="pres">
      <dgm:prSet presAssocID="{0FB45719-A442-4CDE-9E4F-DA1F5B73A8A5}" presName="rect2" presStyleLbl="alignAcc1" presStyleIdx="1" presStyleCnt="2"/>
      <dgm:spPr/>
    </dgm:pt>
    <dgm:pt modelId="{F0AC9E2C-E368-4470-9E1D-47350C5B65B5}" type="pres">
      <dgm:prSet presAssocID="{D6C8C837-CCF8-4D63-B799-22779B90E0D6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134848A9-DE66-48BD-A180-B15C1AB15723}" type="pres">
      <dgm:prSet presAssocID="{0FB45719-A442-4CDE-9E4F-DA1F5B73A8A5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73AEB50B-A6E2-4F6C-9D87-6726BAD0B9B6}" srcId="{47EDD702-291A-4D6C-9C96-49D85EBB20D3}" destId="{0FB45719-A442-4CDE-9E4F-DA1F5B73A8A5}" srcOrd="1" destOrd="0" parTransId="{95FB26F5-7BF5-4F1D-AD1E-F95016AEA024}" sibTransId="{8C9F9ACE-1F73-454A-8794-DB6E9F0FAA48}"/>
    <dgm:cxn modelId="{24AACB0D-EE3A-4375-BF26-0D5ACB6D5B25}" type="presOf" srcId="{0FB45719-A442-4CDE-9E4F-DA1F5B73A8A5}" destId="{FD8889F8-931D-4667-8786-C9E1773974CC}" srcOrd="0" destOrd="0" presId="urn:microsoft.com/office/officeart/2005/8/layout/target3"/>
    <dgm:cxn modelId="{46C46B18-8FD9-4CC5-9302-1EBF6E86CA13}" type="presOf" srcId="{D6C8C837-CCF8-4D63-B799-22779B90E0D6}" destId="{F0AC9E2C-E368-4470-9E1D-47350C5B65B5}" srcOrd="1" destOrd="0" presId="urn:microsoft.com/office/officeart/2005/8/layout/target3"/>
    <dgm:cxn modelId="{0E842F1A-9B76-49A5-B9C7-9D42213AD2A8}" type="presOf" srcId="{0FB45719-A442-4CDE-9E4F-DA1F5B73A8A5}" destId="{134848A9-DE66-48BD-A180-B15C1AB15723}" srcOrd="1" destOrd="0" presId="urn:microsoft.com/office/officeart/2005/8/layout/target3"/>
    <dgm:cxn modelId="{36636F40-A227-46EA-AAD9-56819DB95897}" type="presOf" srcId="{47EDD702-291A-4D6C-9C96-49D85EBB20D3}" destId="{56C917F1-ACA3-4FA8-9D53-473D8F01529D}" srcOrd="0" destOrd="0" presId="urn:microsoft.com/office/officeart/2005/8/layout/target3"/>
    <dgm:cxn modelId="{98185F66-5ECA-45B4-9E08-0B593A8540AE}" type="presOf" srcId="{D6C8C837-CCF8-4D63-B799-22779B90E0D6}" destId="{36FC7528-BC93-4577-92AE-774070C4925F}" srcOrd="0" destOrd="0" presId="urn:microsoft.com/office/officeart/2005/8/layout/target3"/>
    <dgm:cxn modelId="{892F8453-BEED-4683-BD5D-7155A2061396}" srcId="{47EDD702-291A-4D6C-9C96-49D85EBB20D3}" destId="{D6C8C837-CCF8-4D63-B799-22779B90E0D6}" srcOrd="0" destOrd="0" parTransId="{9CA03116-35CA-4238-8082-4BCDA82CD7CE}" sibTransId="{F1429887-C1BB-4DAE-BDC0-C2C616E0D158}"/>
    <dgm:cxn modelId="{60D74488-70F2-4714-B10F-0F85D67593A4}" type="presParOf" srcId="{56C917F1-ACA3-4FA8-9D53-473D8F01529D}" destId="{77101313-7FB9-4264-A697-37AC8AD936C2}" srcOrd="0" destOrd="0" presId="urn:microsoft.com/office/officeart/2005/8/layout/target3"/>
    <dgm:cxn modelId="{2928128B-DE94-4F11-B31D-AC8EF3C5C269}" type="presParOf" srcId="{56C917F1-ACA3-4FA8-9D53-473D8F01529D}" destId="{592BC5E0-334E-4740-B78D-58161DCE0234}" srcOrd="1" destOrd="0" presId="urn:microsoft.com/office/officeart/2005/8/layout/target3"/>
    <dgm:cxn modelId="{70B4CF00-9521-4836-8693-50043DBAB6CB}" type="presParOf" srcId="{56C917F1-ACA3-4FA8-9D53-473D8F01529D}" destId="{36FC7528-BC93-4577-92AE-774070C4925F}" srcOrd="2" destOrd="0" presId="urn:microsoft.com/office/officeart/2005/8/layout/target3"/>
    <dgm:cxn modelId="{555079A6-DD2E-4786-A3A4-12620DACD1B2}" type="presParOf" srcId="{56C917F1-ACA3-4FA8-9D53-473D8F01529D}" destId="{4C509D66-44E2-4F50-8CF0-F1A69A30E5A5}" srcOrd="3" destOrd="0" presId="urn:microsoft.com/office/officeart/2005/8/layout/target3"/>
    <dgm:cxn modelId="{8A35E0FD-7F31-4C1F-9ACC-4CA40B969833}" type="presParOf" srcId="{56C917F1-ACA3-4FA8-9D53-473D8F01529D}" destId="{05BDA16B-754C-4FF3-8065-A61B739E7CFB}" srcOrd="4" destOrd="0" presId="urn:microsoft.com/office/officeart/2005/8/layout/target3"/>
    <dgm:cxn modelId="{6D350420-A559-424D-A886-84BA60F6133E}" type="presParOf" srcId="{56C917F1-ACA3-4FA8-9D53-473D8F01529D}" destId="{FD8889F8-931D-4667-8786-C9E1773974CC}" srcOrd="5" destOrd="0" presId="urn:microsoft.com/office/officeart/2005/8/layout/target3"/>
    <dgm:cxn modelId="{0518DD1B-859C-4C71-857C-3CD9EE0EC286}" type="presParOf" srcId="{56C917F1-ACA3-4FA8-9D53-473D8F01529D}" destId="{F0AC9E2C-E368-4470-9E1D-47350C5B65B5}" srcOrd="6" destOrd="0" presId="urn:microsoft.com/office/officeart/2005/8/layout/target3"/>
    <dgm:cxn modelId="{9E507996-EA75-4D90-A8CB-52AF445307E9}" type="presParOf" srcId="{56C917F1-ACA3-4FA8-9D53-473D8F01529D}" destId="{134848A9-DE66-48BD-A180-B15C1AB15723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4D8EE0-E76D-4088-982B-EF0B7EBB707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5853ED-785E-4100-A40E-749BA6463136}">
      <dgm:prSet phldrT="[Text]"/>
      <dgm:spPr/>
      <dgm:t>
        <a:bodyPr/>
        <a:lstStyle/>
        <a:p>
          <a:r>
            <a:rPr lang="en-US" b="1" dirty="0"/>
            <a:t>Data Collection and Preprocessing</a:t>
          </a:r>
          <a:endParaRPr lang="en-US" dirty="0"/>
        </a:p>
      </dgm:t>
    </dgm:pt>
    <dgm:pt modelId="{3054DA62-EC06-4464-8A5E-BE042094618D}" type="parTrans" cxnId="{547321FD-C9CC-44DB-9BFE-9E2CFAB78DE5}">
      <dgm:prSet/>
      <dgm:spPr/>
      <dgm:t>
        <a:bodyPr/>
        <a:lstStyle/>
        <a:p>
          <a:endParaRPr lang="en-US"/>
        </a:p>
      </dgm:t>
    </dgm:pt>
    <dgm:pt modelId="{06346CF0-4372-4044-BF7E-B09FADA684AD}" type="sibTrans" cxnId="{547321FD-C9CC-44DB-9BFE-9E2CFAB78DE5}">
      <dgm:prSet/>
      <dgm:spPr/>
      <dgm:t>
        <a:bodyPr/>
        <a:lstStyle/>
        <a:p>
          <a:endParaRPr lang="en-US"/>
        </a:p>
      </dgm:t>
    </dgm:pt>
    <dgm:pt modelId="{8EBD62FF-06B2-4BC9-A2D6-36C90DD1B74D}">
      <dgm:prSet phldrT="[Text]"/>
      <dgm:spPr/>
      <dgm:t>
        <a:bodyPr/>
        <a:lstStyle/>
        <a:p>
          <a:r>
            <a:rPr lang="en-US" dirty="0"/>
            <a:t>Detailing the process of gathering and preparing healthcare data for predictive analysis.</a:t>
          </a:r>
        </a:p>
      </dgm:t>
    </dgm:pt>
    <dgm:pt modelId="{2065A4DA-653F-4E84-82E2-2BF53A024540}" type="parTrans" cxnId="{0DF3C6A4-3950-4648-B8AD-C741019F39D0}">
      <dgm:prSet/>
      <dgm:spPr/>
      <dgm:t>
        <a:bodyPr/>
        <a:lstStyle/>
        <a:p>
          <a:endParaRPr lang="en-US"/>
        </a:p>
      </dgm:t>
    </dgm:pt>
    <dgm:pt modelId="{561B4939-FFAC-4614-8E0A-7382EDFA4A49}" type="sibTrans" cxnId="{0DF3C6A4-3950-4648-B8AD-C741019F39D0}">
      <dgm:prSet/>
      <dgm:spPr/>
      <dgm:t>
        <a:bodyPr/>
        <a:lstStyle/>
        <a:p>
          <a:endParaRPr lang="en-US"/>
        </a:p>
      </dgm:t>
    </dgm:pt>
    <dgm:pt modelId="{48DDB982-B867-4BA8-A5E2-5B6B713F3C56}">
      <dgm:prSet phldrT="[Text]"/>
      <dgm:spPr/>
      <dgm:t>
        <a:bodyPr/>
        <a:lstStyle/>
        <a:p>
          <a:r>
            <a:rPr lang="en-US" b="1" dirty="0"/>
            <a:t>Model Development and Training</a:t>
          </a:r>
          <a:endParaRPr lang="en-US" dirty="0"/>
        </a:p>
      </dgm:t>
    </dgm:pt>
    <dgm:pt modelId="{DD657C54-9EC7-4C20-8D45-76E25A3C9658}" type="parTrans" cxnId="{C2E08704-81F5-4461-BA0D-123D9C3971B7}">
      <dgm:prSet/>
      <dgm:spPr/>
      <dgm:t>
        <a:bodyPr/>
        <a:lstStyle/>
        <a:p>
          <a:endParaRPr lang="en-US"/>
        </a:p>
      </dgm:t>
    </dgm:pt>
    <dgm:pt modelId="{551F0EB6-F65A-46B9-81B0-7520D8513095}" type="sibTrans" cxnId="{C2E08704-81F5-4461-BA0D-123D9C3971B7}">
      <dgm:prSet/>
      <dgm:spPr/>
      <dgm:t>
        <a:bodyPr/>
        <a:lstStyle/>
        <a:p>
          <a:endParaRPr lang="en-US"/>
        </a:p>
      </dgm:t>
    </dgm:pt>
    <dgm:pt modelId="{8D6DA544-0CF5-4E8C-B20A-7CA97693107C}">
      <dgm:prSet phldrT="[Text]"/>
      <dgm:spPr/>
      <dgm:t>
        <a:bodyPr/>
        <a:lstStyle/>
        <a:p>
          <a:r>
            <a:rPr lang="en-US" dirty="0"/>
            <a:t>Explaining how machine learning algorithms are employed to build accurate prediction models for diabetic patients</a:t>
          </a:r>
        </a:p>
      </dgm:t>
    </dgm:pt>
    <dgm:pt modelId="{6CAA1164-DEAC-4FF4-B00D-A4B89A44C9BE}" type="parTrans" cxnId="{A81A8BCD-A187-4DB5-A274-A5B947248986}">
      <dgm:prSet/>
      <dgm:spPr/>
      <dgm:t>
        <a:bodyPr/>
        <a:lstStyle/>
        <a:p>
          <a:endParaRPr lang="en-US"/>
        </a:p>
      </dgm:t>
    </dgm:pt>
    <dgm:pt modelId="{2CCD4BA0-B8AC-44F8-B288-B1A2FA27F614}" type="sibTrans" cxnId="{A81A8BCD-A187-4DB5-A274-A5B947248986}">
      <dgm:prSet/>
      <dgm:spPr/>
      <dgm:t>
        <a:bodyPr/>
        <a:lstStyle/>
        <a:p>
          <a:endParaRPr lang="en-US"/>
        </a:p>
      </dgm:t>
    </dgm:pt>
    <dgm:pt modelId="{C3E72E5D-06E2-4D8F-B408-B41CFC588F82}">
      <dgm:prSet phldrT="[Text]"/>
      <dgm:spPr/>
      <dgm:t>
        <a:bodyPr/>
        <a:lstStyle/>
        <a:p>
          <a:r>
            <a:rPr lang="en-US" b="1" dirty="0"/>
            <a:t>Validation and Testing</a:t>
          </a:r>
          <a:endParaRPr lang="en-US" dirty="0"/>
        </a:p>
      </dgm:t>
    </dgm:pt>
    <dgm:pt modelId="{02D0CEFC-FFEC-4068-85A8-FB33373CD624}" type="parTrans" cxnId="{C5A050F1-1D0B-4E77-82C1-F6E419C40002}">
      <dgm:prSet/>
      <dgm:spPr/>
      <dgm:t>
        <a:bodyPr/>
        <a:lstStyle/>
        <a:p>
          <a:endParaRPr lang="en-US"/>
        </a:p>
      </dgm:t>
    </dgm:pt>
    <dgm:pt modelId="{C2B4AFB1-7E6D-4F69-8C86-85B6385A5C56}" type="sibTrans" cxnId="{C5A050F1-1D0B-4E77-82C1-F6E419C40002}">
      <dgm:prSet/>
      <dgm:spPr/>
      <dgm:t>
        <a:bodyPr/>
        <a:lstStyle/>
        <a:p>
          <a:endParaRPr lang="en-US"/>
        </a:p>
      </dgm:t>
    </dgm:pt>
    <dgm:pt modelId="{3219E7EE-CA6E-4738-9C4B-B89296B1CAA3}">
      <dgm:prSet phldrT="[Text]"/>
      <dgm:spPr/>
      <dgm:t>
        <a:bodyPr/>
        <a:lstStyle/>
        <a:p>
          <a:r>
            <a:rPr lang="en-US" dirty="0"/>
            <a:t>Addressing the critical phase of testing and validating the performance of developed predictive models to ensure reliability and effectiveness.</a:t>
          </a:r>
        </a:p>
      </dgm:t>
    </dgm:pt>
    <dgm:pt modelId="{CE0657E3-F5B0-4EA4-903C-F18EEA86E9A8}" type="parTrans" cxnId="{AC54ACE6-072F-40B4-AC76-268ABC04B874}">
      <dgm:prSet/>
      <dgm:spPr/>
      <dgm:t>
        <a:bodyPr/>
        <a:lstStyle/>
        <a:p>
          <a:endParaRPr lang="en-US"/>
        </a:p>
      </dgm:t>
    </dgm:pt>
    <dgm:pt modelId="{1066EB12-F836-4589-B73D-EA3D8FDC650E}" type="sibTrans" cxnId="{AC54ACE6-072F-40B4-AC76-268ABC04B874}">
      <dgm:prSet/>
      <dgm:spPr/>
      <dgm:t>
        <a:bodyPr/>
        <a:lstStyle/>
        <a:p>
          <a:endParaRPr lang="en-US"/>
        </a:p>
      </dgm:t>
    </dgm:pt>
    <dgm:pt modelId="{B25C240C-B401-492E-85B1-D1EAFF921A22}">
      <dgm:prSet/>
      <dgm:spPr/>
      <dgm:t>
        <a:bodyPr/>
        <a:lstStyle/>
        <a:p>
          <a:r>
            <a:rPr lang="en-US" b="1" dirty="0"/>
            <a:t>Integration and Deployment</a:t>
          </a:r>
          <a:endParaRPr lang="en-US" dirty="0"/>
        </a:p>
      </dgm:t>
    </dgm:pt>
    <dgm:pt modelId="{03EE6AF4-9856-4554-AE6A-6619D053E7C8}" type="parTrans" cxnId="{9C5AAC62-6938-43E6-A95F-A430FE1B5A0E}">
      <dgm:prSet/>
      <dgm:spPr/>
      <dgm:t>
        <a:bodyPr/>
        <a:lstStyle/>
        <a:p>
          <a:endParaRPr lang="en-US"/>
        </a:p>
      </dgm:t>
    </dgm:pt>
    <dgm:pt modelId="{394C3AC2-9FBD-4746-A64E-90031F8256A5}" type="sibTrans" cxnId="{9C5AAC62-6938-43E6-A95F-A430FE1B5A0E}">
      <dgm:prSet/>
      <dgm:spPr/>
      <dgm:t>
        <a:bodyPr/>
        <a:lstStyle/>
        <a:p>
          <a:endParaRPr lang="en-US"/>
        </a:p>
      </dgm:t>
    </dgm:pt>
    <dgm:pt modelId="{284C5881-0093-4C4F-98C4-C231DD77F6D6}">
      <dgm:prSet/>
      <dgm:spPr/>
      <dgm:t>
        <a:bodyPr/>
        <a:lstStyle/>
        <a:p>
          <a:r>
            <a:rPr lang="en-US" dirty="0"/>
            <a:t>Discussing the strategies for integrating the predictive models into the healthcare system for efficient patient care.</a:t>
          </a:r>
        </a:p>
      </dgm:t>
    </dgm:pt>
    <dgm:pt modelId="{B83FE7A2-27DA-4388-831A-D643433B5EF7}" type="parTrans" cxnId="{4DEF6F54-AC62-483F-B999-332E7CA42AC5}">
      <dgm:prSet/>
      <dgm:spPr/>
      <dgm:t>
        <a:bodyPr/>
        <a:lstStyle/>
        <a:p>
          <a:endParaRPr lang="en-US"/>
        </a:p>
      </dgm:t>
    </dgm:pt>
    <dgm:pt modelId="{C824B297-A946-4CDD-9509-ACDE552CF5AF}" type="sibTrans" cxnId="{4DEF6F54-AC62-483F-B999-332E7CA42AC5}">
      <dgm:prSet/>
      <dgm:spPr/>
      <dgm:t>
        <a:bodyPr/>
        <a:lstStyle/>
        <a:p>
          <a:endParaRPr lang="en-US"/>
        </a:p>
      </dgm:t>
    </dgm:pt>
    <dgm:pt modelId="{CAFBB74F-5C7F-48C2-B584-F3FD04DEE19A}" type="pres">
      <dgm:prSet presAssocID="{D34D8EE0-E76D-4088-982B-EF0B7EBB707B}" presName="Name0" presStyleCnt="0">
        <dgm:presLayoutVars>
          <dgm:dir/>
          <dgm:animLvl val="lvl"/>
          <dgm:resizeHandles val="exact"/>
        </dgm:presLayoutVars>
      </dgm:prSet>
      <dgm:spPr/>
    </dgm:pt>
    <dgm:pt modelId="{D348BFD1-41B3-4532-A994-BDE4D7866FF7}" type="pres">
      <dgm:prSet presAssocID="{F15853ED-785E-4100-A40E-749BA6463136}" presName="linNode" presStyleCnt="0"/>
      <dgm:spPr/>
    </dgm:pt>
    <dgm:pt modelId="{5B06B483-9C84-4208-AA8E-E55B1D11BB00}" type="pres">
      <dgm:prSet presAssocID="{F15853ED-785E-4100-A40E-749BA646313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8847AD4-1433-4E08-B987-121916C05E0C}" type="pres">
      <dgm:prSet presAssocID="{F15853ED-785E-4100-A40E-749BA6463136}" presName="descendantText" presStyleLbl="alignAccFollowNode1" presStyleIdx="0" presStyleCnt="4">
        <dgm:presLayoutVars>
          <dgm:bulletEnabled val="1"/>
        </dgm:presLayoutVars>
      </dgm:prSet>
      <dgm:spPr/>
    </dgm:pt>
    <dgm:pt modelId="{E7EAD91C-377F-4893-8F60-D23A71220E8C}" type="pres">
      <dgm:prSet presAssocID="{06346CF0-4372-4044-BF7E-B09FADA684AD}" presName="sp" presStyleCnt="0"/>
      <dgm:spPr/>
    </dgm:pt>
    <dgm:pt modelId="{7B70F751-C105-42B3-B09B-2ADF7A2BA264}" type="pres">
      <dgm:prSet presAssocID="{48DDB982-B867-4BA8-A5E2-5B6B713F3C56}" presName="linNode" presStyleCnt="0"/>
      <dgm:spPr/>
    </dgm:pt>
    <dgm:pt modelId="{B2994221-67F1-4E1A-A484-5D269420EB8C}" type="pres">
      <dgm:prSet presAssocID="{48DDB982-B867-4BA8-A5E2-5B6B713F3C5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7FC992F-3AD4-4DB4-937C-EAFC3BAE3FF2}" type="pres">
      <dgm:prSet presAssocID="{48DDB982-B867-4BA8-A5E2-5B6B713F3C56}" presName="descendantText" presStyleLbl="alignAccFollowNode1" presStyleIdx="1" presStyleCnt="4">
        <dgm:presLayoutVars>
          <dgm:bulletEnabled val="1"/>
        </dgm:presLayoutVars>
      </dgm:prSet>
      <dgm:spPr/>
    </dgm:pt>
    <dgm:pt modelId="{FAB79E99-E15D-4E99-8922-118D1A70D1D4}" type="pres">
      <dgm:prSet presAssocID="{551F0EB6-F65A-46B9-81B0-7520D8513095}" presName="sp" presStyleCnt="0"/>
      <dgm:spPr/>
    </dgm:pt>
    <dgm:pt modelId="{34E68914-7836-4F29-82FB-DE5143DB1A5B}" type="pres">
      <dgm:prSet presAssocID="{C3E72E5D-06E2-4D8F-B408-B41CFC588F82}" presName="linNode" presStyleCnt="0"/>
      <dgm:spPr/>
    </dgm:pt>
    <dgm:pt modelId="{A4AF0E90-6C55-4456-8825-83C3CBE775FF}" type="pres">
      <dgm:prSet presAssocID="{C3E72E5D-06E2-4D8F-B408-B41CFC588F8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E62466A-4A3A-4F04-9F64-F54577AAC83C}" type="pres">
      <dgm:prSet presAssocID="{C3E72E5D-06E2-4D8F-B408-B41CFC588F82}" presName="descendantText" presStyleLbl="alignAccFollowNode1" presStyleIdx="2" presStyleCnt="4">
        <dgm:presLayoutVars>
          <dgm:bulletEnabled val="1"/>
        </dgm:presLayoutVars>
      </dgm:prSet>
      <dgm:spPr/>
    </dgm:pt>
    <dgm:pt modelId="{BF989AEC-A79E-459E-B86E-B67F7A9DBF88}" type="pres">
      <dgm:prSet presAssocID="{C2B4AFB1-7E6D-4F69-8C86-85B6385A5C56}" presName="sp" presStyleCnt="0"/>
      <dgm:spPr/>
    </dgm:pt>
    <dgm:pt modelId="{5E2E2FE1-2589-4FCE-BED3-4AA6E8AB3ABF}" type="pres">
      <dgm:prSet presAssocID="{B25C240C-B401-492E-85B1-D1EAFF921A22}" presName="linNode" presStyleCnt="0"/>
      <dgm:spPr/>
    </dgm:pt>
    <dgm:pt modelId="{F03A17F2-3CCA-4D45-8B80-3460D9F8DB88}" type="pres">
      <dgm:prSet presAssocID="{B25C240C-B401-492E-85B1-D1EAFF921A2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D061525-7E89-4E15-889A-14B4C156FD7C}" type="pres">
      <dgm:prSet presAssocID="{B25C240C-B401-492E-85B1-D1EAFF921A2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2E08704-81F5-4461-BA0D-123D9C3971B7}" srcId="{D34D8EE0-E76D-4088-982B-EF0B7EBB707B}" destId="{48DDB982-B867-4BA8-A5E2-5B6B713F3C56}" srcOrd="1" destOrd="0" parTransId="{DD657C54-9EC7-4C20-8D45-76E25A3C9658}" sibTransId="{551F0EB6-F65A-46B9-81B0-7520D8513095}"/>
    <dgm:cxn modelId="{E3DE4616-D135-44C6-951D-12C445E7F19E}" type="presOf" srcId="{D34D8EE0-E76D-4088-982B-EF0B7EBB707B}" destId="{CAFBB74F-5C7F-48C2-B584-F3FD04DEE19A}" srcOrd="0" destOrd="0" presId="urn:microsoft.com/office/officeart/2005/8/layout/vList5"/>
    <dgm:cxn modelId="{78911637-ACB7-4757-8193-B1C414046DB3}" type="presOf" srcId="{B25C240C-B401-492E-85B1-D1EAFF921A22}" destId="{F03A17F2-3CCA-4D45-8B80-3460D9F8DB88}" srcOrd="0" destOrd="0" presId="urn:microsoft.com/office/officeart/2005/8/layout/vList5"/>
    <dgm:cxn modelId="{11E9893A-A879-4509-84E8-787C5F54B667}" type="presOf" srcId="{48DDB982-B867-4BA8-A5E2-5B6B713F3C56}" destId="{B2994221-67F1-4E1A-A484-5D269420EB8C}" srcOrd="0" destOrd="0" presId="urn:microsoft.com/office/officeart/2005/8/layout/vList5"/>
    <dgm:cxn modelId="{9C5AAC62-6938-43E6-A95F-A430FE1B5A0E}" srcId="{D34D8EE0-E76D-4088-982B-EF0B7EBB707B}" destId="{B25C240C-B401-492E-85B1-D1EAFF921A22}" srcOrd="3" destOrd="0" parTransId="{03EE6AF4-9856-4554-AE6A-6619D053E7C8}" sibTransId="{394C3AC2-9FBD-4746-A64E-90031F8256A5}"/>
    <dgm:cxn modelId="{4DEF6F54-AC62-483F-B999-332E7CA42AC5}" srcId="{B25C240C-B401-492E-85B1-D1EAFF921A22}" destId="{284C5881-0093-4C4F-98C4-C231DD77F6D6}" srcOrd="0" destOrd="0" parTransId="{B83FE7A2-27DA-4388-831A-D643433B5EF7}" sibTransId="{C824B297-A946-4CDD-9509-ACDE552CF5AF}"/>
    <dgm:cxn modelId="{3592438F-ECD4-4992-A768-67F60960D61B}" type="presOf" srcId="{8D6DA544-0CF5-4E8C-B20A-7CA97693107C}" destId="{97FC992F-3AD4-4DB4-937C-EAFC3BAE3FF2}" srcOrd="0" destOrd="0" presId="urn:microsoft.com/office/officeart/2005/8/layout/vList5"/>
    <dgm:cxn modelId="{7C96488F-3DEE-460D-A0D0-1EF3412FB999}" type="presOf" srcId="{284C5881-0093-4C4F-98C4-C231DD77F6D6}" destId="{DD061525-7E89-4E15-889A-14B4C156FD7C}" srcOrd="0" destOrd="0" presId="urn:microsoft.com/office/officeart/2005/8/layout/vList5"/>
    <dgm:cxn modelId="{F623CDA0-F3FB-4CEE-BA2D-706951DE9307}" type="presOf" srcId="{3219E7EE-CA6E-4738-9C4B-B89296B1CAA3}" destId="{EE62466A-4A3A-4F04-9F64-F54577AAC83C}" srcOrd="0" destOrd="0" presId="urn:microsoft.com/office/officeart/2005/8/layout/vList5"/>
    <dgm:cxn modelId="{0DF3C6A4-3950-4648-B8AD-C741019F39D0}" srcId="{F15853ED-785E-4100-A40E-749BA6463136}" destId="{8EBD62FF-06B2-4BC9-A2D6-36C90DD1B74D}" srcOrd="0" destOrd="0" parTransId="{2065A4DA-653F-4E84-82E2-2BF53A024540}" sibTransId="{561B4939-FFAC-4614-8E0A-7382EDFA4A49}"/>
    <dgm:cxn modelId="{0F255DB9-80C0-4ED2-B976-6BEFE281D5B4}" type="presOf" srcId="{8EBD62FF-06B2-4BC9-A2D6-36C90DD1B74D}" destId="{F8847AD4-1433-4E08-B987-121916C05E0C}" srcOrd="0" destOrd="0" presId="urn:microsoft.com/office/officeart/2005/8/layout/vList5"/>
    <dgm:cxn modelId="{A81A8BCD-A187-4DB5-A274-A5B947248986}" srcId="{48DDB982-B867-4BA8-A5E2-5B6B713F3C56}" destId="{8D6DA544-0CF5-4E8C-B20A-7CA97693107C}" srcOrd="0" destOrd="0" parTransId="{6CAA1164-DEAC-4FF4-B00D-A4B89A44C9BE}" sibTransId="{2CCD4BA0-B8AC-44F8-B288-B1A2FA27F614}"/>
    <dgm:cxn modelId="{5129F0D9-1C24-49E1-98A5-70DCACB552D3}" type="presOf" srcId="{F15853ED-785E-4100-A40E-749BA6463136}" destId="{5B06B483-9C84-4208-AA8E-E55B1D11BB00}" srcOrd="0" destOrd="0" presId="urn:microsoft.com/office/officeart/2005/8/layout/vList5"/>
    <dgm:cxn modelId="{AC54ACE6-072F-40B4-AC76-268ABC04B874}" srcId="{C3E72E5D-06E2-4D8F-B408-B41CFC588F82}" destId="{3219E7EE-CA6E-4738-9C4B-B89296B1CAA3}" srcOrd="0" destOrd="0" parTransId="{CE0657E3-F5B0-4EA4-903C-F18EEA86E9A8}" sibTransId="{1066EB12-F836-4589-B73D-EA3D8FDC650E}"/>
    <dgm:cxn modelId="{C5A050F1-1D0B-4E77-82C1-F6E419C40002}" srcId="{D34D8EE0-E76D-4088-982B-EF0B7EBB707B}" destId="{C3E72E5D-06E2-4D8F-B408-B41CFC588F82}" srcOrd="2" destOrd="0" parTransId="{02D0CEFC-FFEC-4068-85A8-FB33373CD624}" sibTransId="{C2B4AFB1-7E6D-4F69-8C86-85B6385A5C56}"/>
    <dgm:cxn modelId="{B07550F5-8C00-41BC-BF4D-2C4738EB067F}" type="presOf" srcId="{C3E72E5D-06E2-4D8F-B408-B41CFC588F82}" destId="{A4AF0E90-6C55-4456-8825-83C3CBE775FF}" srcOrd="0" destOrd="0" presId="urn:microsoft.com/office/officeart/2005/8/layout/vList5"/>
    <dgm:cxn modelId="{547321FD-C9CC-44DB-9BFE-9E2CFAB78DE5}" srcId="{D34D8EE0-E76D-4088-982B-EF0B7EBB707B}" destId="{F15853ED-785E-4100-A40E-749BA6463136}" srcOrd="0" destOrd="0" parTransId="{3054DA62-EC06-4464-8A5E-BE042094618D}" sibTransId="{06346CF0-4372-4044-BF7E-B09FADA684AD}"/>
    <dgm:cxn modelId="{D6677D23-282A-4E27-96C7-CC524B2F2789}" type="presParOf" srcId="{CAFBB74F-5C7F-48C2-B584-F3FD04DEE19A}" destId="{D348BFD1-41B3-4532-A994-BDE4D7866FF7}" srcOrd="0" destOrd="0" presId="urn:microsoft.com/office/officeart/2005/8/layout/vList5"/>
    <dgm:cxn modelId="{1E7E015C-28C1-4D40-938A-E64B24D84F7B}" type="presParOf" srcId="{D348BFD1-41B3-4532-A994-BDE4D7866FF7}" destId="{5B06B483-9C84-4208-AA8E-E55B1D11BB00}" srcOrd="0" destOrd="0" presId="urn:microsoft.com/office/officeart/2005/8/layout/vList5"/>
    <dgm:cxn modelId="{AD641364-AD3B-4A28-84D9-4AFE5646453D}" type="presParOf" srcId="{D348BFD1-41B3-4532-A994-BDE4D7866FF7}" destId="{F8847AD4-1433-4E08-B987-121916C05E0C}" srcOrd="1" destOrd="0" presId="urn:microsoft.com/office/officeart/2005/8/layout/vList5"/>
    <dgm:cxn modelId="{8FAA72EC-EF2B-4A1A-9950-F80A1B9C6BD2}" type="presParOf" srcId="{CAFBB74F-5C7F-48C2-B584-F3FD04DEE19A}" destId="{E7EAD91C-377F-4893-8F60-D23A71220E8C}" srcOrd="1" destOrd="0" presId="urn:microsoft.com/office/officeart/2005/8/layout/vList5"/>
    <dgm:cxn modelId="{05CF5F51-F76F-417D-B735-B6109D771B05}" type="presParOf" srcId="{CAFBB74F-5C7F-48C2-B584-F3FD04DEE19A}" destId="{7B70F751-C105-42B3-B09B-2ADF7A2BA264}" srcOrd="2" destOrd="0" presId="urn:microsoft.com/office/officeart/2005/8/layout/vList5"/>
    <dgm:cxn modelId="{A3FA0B55-72BC-477B-84DD-36C961DC210A}" type="presParOf" srcId="{7B70F751-C105-42B3-B09B-2ADF7A2BA264}" destId="{B2994221-67F1-4E1A-A484-5D269420EB8C}" srcOrd="0" destOrd="0" presId="urn:microsoft.com/office/officeart/2005/8/layout/vList5"/>
    <dgm:cxn modelId="{F48A8013-EE72-43EE-A5EE-4E31C9FCDA8C}" type="presParOf" srcId="{7B70F751-C105-42B3-B09B-2ADF7A2BA264}" destId="{97FC992F-3AD4-4DB4-937C-EAFC3BAE3FF2}" srcOrd="1" destOrd="0" presId="urn:microsoft.com/office/officeart/2005/8/layout/vList5"/>
    <dgm:cxn modelId="{7CCE88F3-D30C-4E0B-AFE5-592D050BC68B}" type="presParOf" srcId="{CAFBB74F-5C7F-48C2-B584-F3FD04DEE19A}" destId="{FAB79E99-E15D-4E99-8922-118D1A70D1D4}" srcOrd="3" destOrd="0" presId="urn:microsoft.com/office/officeart/2005/8/layout/vList5"/>
    <dgm:cxn modelId="{BF72CCFB-B3CC-4109-BB66-B4059D75CB4A}" type="presParOf" srcId="{CAFBB74F-5C7F-48C2-B584-F3FD04DEE19A}" destId="{34E68914-7836-4F29-82FB-DE5143DB1A5B}" srcOrd="4" destOrd="0" presId="urn:microsoft.com/office/officeart/2005/8/layout/vList5"/>
    <dgm:cxn modelId="{EB25CB2C-07FF-4D3D-AF50-4DFAA7170B8B}" type="presParOf" srcId="{34E68914-7836-4F29-82FB-DE5143DB1A5B}" destId="{A4AF0E90-6C55-4456-8825-83C3CBE775FF}" srcOrd="0" destOrd="0" presId="urn:microsoft.com/office/officeart/2005/8/layout/vList5"/>
    <dgm:cxn modelId="{9DB79C5A-938A-4B4B-94D5-E2F6F3B33AD2}" type="presParOf" srcId="{34E68914-7836-4F29-82FB-DE5143DB1A5B}" destId="{EE62466A-4A3A-4F04-9F64-F54577AAC83C}" srcOrd="1" destOrd="0" presId="urn:microsoft.com/office/officeart/2005/8/layout/vList5"/>
    <dgm:cxn modelId="{57D50B90-55BA-4A72-BCFE-358683711D7D}" type="presParOf" srcId="{CAFBB74F-5C7F-48C2-B584-F3FD04DEE19A}" destId="{BF989AEC-A79E-459E-B86E-B67F7A9DBF88}" srcOrd="5" destOrd="0" presId="urn:microsoft.com/office/officeart/2005/8/layout/vList5"/>
    <dgm:cxn modelId="{B4B18039-7495-4DA2-BF9E-7F9AA71E162D}" type="presParOf" srcId="{CAFBB74F-5C7F-48C2-B584-F3FD04DEE19A}" destId="{5E2E2FE1-2589-4FCE-BED3-4AA6E8AB3ABF}" srcOrd="6" destOrd="0" presId="urn:microsoft.com/office/officeart/2005/8/layout/vList5"/>
    <dgm:cxn modelId="{7B453598-82B6-4341-A73F-C8F0D471A451}" type="presParOf" srcId="{5E2E2FE1-2589-4FCE-BED3-4AA6E8AB3ABF}" destId="{F03A17F2-3CCA-4D45-8B80-3460D9F8DB88}" srcOrd="0" destOrd="0" presId="urn:microsoft.com/office/officeart/2005/8/layout/vList5"/>
    <dgm:cxn modelId="{0B6E7059-46AF-47ED-9212-DB291BFDA480}" type="presParOf" srcId="{5E2E2FE1-2589-4FCE-BED3-4AA6E8AB3ABF}" destId="{DD061525-7E89-4E15-889A-14B4C156FD7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48FC03-5AE1-4975-96E7-AC80CEBD22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BAECFB-76E4-4020-A336-20AE9E75C113}">
      <dgm:prSet/>
      <dgm:spPr/>
      <dgm:t>
        <a:bodyPr/>
        <a:lstStyle/>
        <a:p>
          <a:r>
            <a:rPr lang="en-US" b="1" i="0" dirty="0"/>
            <a:t>Data Accuracy Improvement</a:t>
          </a:r>
          <a:endParaRPr lang="en-US" dirty="0"/>
        </a:p>
      </dgm:t>
    </dgm:pt>
    <dgm:pt modelId="{4622D3AA-D1D4-4C30-85C3-DBEBE1419F88}" type="parTrans" cxnId="{B1FCC0DB-21E8-4ED8-A697-50020995A84F}">
      <dgm:prSet/>
      <dgm:spPr/>
      <dgm:t>
        <a:bodyPr/>
        <a:lstStyle/>
        <a:p>
          <a:endParaRPr lang="en-US"/>
        </a:p>
      </dgm:t>
    </dgm:pt>
    <dgm:pt modelId="{3A68CCC9-8F9E-4CFB-A09C-E622AD92BE00}" type="sibTrans" cxnId="{B1FCC0DB-21E8-4ED8-A697-50020995A84F}">
      <dgm:prSet/>
      <dgm:spPr/>
      <dgm:t>
        <a:bodyPr/>
        <a:lstStyle/>
        <a:p>
          <a:endParaRPr lang="en-US"/>
        </a:p>
      </dgm:t>
    </dgm:pt>
    <dgm:pt modelId="{BE4E49BE-1604-4F88-9814-8DAE5142755A}">
      <dgm:prSet/>
      <dgm:spPr/>
      <dgm:t>
        <a:bodyPr/>
        <a:lstStyle/>
        <a:p>
          <a:r>
            <a:rPr lang="en-US" b="0" i="0" dirty="0"/>
            <a:t>Utilizing advanced data processing techniques to enhance the accuracy and reliability of predictive models.</a:t>
          </a:r>
          <a:endParaRPr lang="en-US" dirty="0"/>
        </a:p>
      </dgm:t>
    </dgm:pt>
    <dgm:pt modelId="{FAE39800-2576-4ED9-A3B3-E0E9C828761B}" type="parTrans" cxnId="{38EA2CAE-81FA-4BA6-8623-9C73A7102E24}">
      <dgm:prSet/>
      <dgm:spPr/>
      <dgm:t>
        <a:bodyPr/>
        <a:lstStyle/>
        <a:p>
          <a:endParaRPr lang="en-US"/>
        </a:p>
      </dgm:t>
    </dgm:pt>
    <dgm:pt modelId="{3980787C-5A8F-4AF8-9E5A-DB4CBB0406F3}" type="sibTrans" cxnId="{38EA2CAE-81FA-4BA6-8623-9C73A7102E24}">
      <dgm:prSet/>
      <dgm:spPr/>
      <dgm:t>
        <a:bodyPr/>
        <a:lstStyle/>
        <a:p>
          <a:endParaRPr lang="en-US"/>
        </a:p>
      </dgm:t>
    </dgm:pt>
    <dgm:pt modelId="{5420B828-C93D-44AA-B677-97A141139D24}" type="pres">
      <dgm:prSet presAssocID="{BB48FC03-5AE1-4975-96E7-AC80CEBD221F}" presName="linear" presStyleCnt="0">
        <dgm:presLayoutVars>
          <dgm:animLvl val="lvl"/>
          <dgm:resizeHandles val="exact"/>
        </dgm:presLayoutVars>
      </dgm:prSet>
      <dgm:spPr/>
    </dgm:pt>
    <dgm:pt modelId="{2CBB83E1-28F0-4630-A681-F1515B7F3A17}" type="pres">
      <dgm:prSet presAssocID="{38BAECFB-76E4-4020-A336-20AE9E75C113}" presName="parentText" presStyleLbl="node1" presStyleIdx="0" presStyleCnt="2" custScaleY="78675">
        <dgm:presLayoutVars>
          <dgm:chMax val="0"/>
          <dgm:bulletEnabled val="1"/>
        </dgm:presLayoutVars>
      </dgm:prSet>
      <dgm:spPr/>
    </dgm:pt>
    <dgm:pt modelId="{077FF1B2-4779-4C98-A8C1-757B81E42B32}" type="pres">
      <dgm:prSet presAssocID="{3A68CCC9-8F9E-4CFB-A09C-E622AD92BE00}" presName="spacer" presStyleCnt="0"/>
      <dgm:spPr/>
    </dgm:pt>
    <dgm:pt modelId="{32DE1815-C2C2-4125-9608-57900832F467}" type="pres">
      <dgm:prSet presAssocID="{BE4E49BE-1604-4F88-9814-8DAE5142755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78CEC1B-0D0E-4C45-BF5A-BF95501ABB8F}" type="presOf" srcId="{BE4E49BE-1604-4F88-9814-8DAE5142755A}" destId="{32DE1815-C2C2-4125-9608-57900832F467}" srcOrd="0" destOrd="0" presId="urn:microsoft.com/office/officeart/2005/8/layout/vList2"/>
    <dgm:cxn modelId="{FC04BA2A-2E7C-4837-B954-79736D6CA705}" type="presOf" srcId="{BB48FC03-5AE1-4975-96E7-AC80CEBD221F}" destId="{5420B828-C93D-44AA-B677-97A141139D24}" srcOrd="0" destOrd="0" presId="urn:microsoft.com/office/officeart/2005/8/layout/vList2"/>
    <dgm:cxn modelId="{4D9B8376-EC6B-4CB0-8518-D90249AFD53E}" type="presOf" srcId="{38BAECFB-76E4-4020-A336-20AE9E75C113}" destId="{2CBB83E1-28F0-4630-A681-F1515B7F3A17}" srcOrd="0" destOrd="0" presId="urn:microsoft.com/office/officeart/2005/8/layout/vList2"/>
    <dgm:cxn modelId="{38EA2CAE-81FA-4BA6-8623-9C73A7102E24}" srcId="{BB48FC03-5AE1-4975-96E7-AC80CEBD221F}" destId="{BE4E49BE-1604-4F88-9814-8DAE5142755A}" srcOrd="1" destOrd="0" parTransId="{FAE39800-2576-4ED9-A3B3-E0E9C828761B}" sibTransId="{3980787C-5A8F-4AF8-9E5A-DB4CBB0406F3}"/>
    <dgm:cxn modelId="{B1FCC0DB-21E8-4ED8-A697-50020995A84F}" srcId="{BB48FC03-5AE1-4975-96E7-AC80CEBD221F}" destId="{38BAECFB-76E4-4020-A336-20AE9E75C113}" srcOrd="0" destOrd="0" parTransId="{4622D3AA-D1D4-4C30-85C3-DBEBE1419F88}" sibTransId="{3A68CCC9-8F9E-4CFB-A09C-E622AD92BE00}"/>
    <dgm:cxn modelId="{7EC42338-63A8-49CE-9A96-0DD5C48C860C}" type="presParOf" srcId="{5420B828-C93D-44AA-B677-97A141139D24}" destId="{2CBB83E1-28F0-4630-A681-F1515B7F3A17}" srcOrd="0" destOrd="0" presId="urn:microsoft.com/office/officeart/2005/8/layout/vList2"/>
    <dgm:cxn modelId="{28E22E35-6979-4CAE-BFB9-36B3899C0F53}" type="presParOf" srcId="{5420B828-C93D-44AA-B677-97A141139D24}" destId="{077FF1B2-4779-4C98-A8C1-757B81E42B32}" srcOrd="1" destOrd="0" presId="urn:microsoft.com/office/officeart/2005/8/layout/vList2"/>
    <dgm:cxn modelId="{35B6260E-72A2-4E4F-8EDC-B34C69BE16CE}" type="presParOf" srcId="{5420B828-C93D-44AA-B677-97A141139D24}" destId="{32DE1815-C2C2-4125-9608-57900832F46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2958F7-AF1E-4012-8D6E-F16D054499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53E74C-DB9C-4717-B97F-D2814EDF8055}">
      <dgm:prSet/>
      <dgm:spPr/>
      <dgm:t>
        <a:bodyPr/>
        <a:lstStyle/>
        <a:p>
          <a:r>
            <a:rPr lang="en-US" b="1" i="0" dirty="0"/>
            <a:t>Personalized Prediction Implementation</a:t>
          </a:r>
          <a:endParaRPr lang="en-US" dirty="0"/>
        </a:p>
      </dgm:t>
    </dgm:pt>
    <dgm:pt modelId="{58271129-71BA-40BC-96F9-D1E57EE887D4}" type="parTrans" cxnId="{D7174471-7860-4105-A72D-8AA4D75F533F}">
      <dgm:prSet/>
      <dgm:spPr/>
      <dgm:t>
        <a:bodyPr/>
        <a:lstStyle/>
        <a:p>
          <a:endParaRPr lang="en-US"/>
        </a:p>
      </dgm:t>
    </dgm:pt>
    <dgm:pt modelId="{5AD74F24-2AFC-413E-AF70-16B50AB43CBB}" type="sibTrans" cxnId="{D7174471-7860-4105-A72D-8AA4D75F533F}">
      <dgm:prSet/>
      <dgm:spPr/>
      <dgm:t>
        <a:bodyPr/>
        <a:lstStyle/>
        <a:p>
          <a:endParaRPr lang="en-US"/>
        </a:p>
      </dgm:t>
    </dgm:pt>
    <dgm:pt modelId="{207B1A05-FD5D-4024-BAE2-BDAB2DDD8379}">
      <dgm:prSet/>
      <dgm:spPr/>
      <dgm:t>
        <a:bodyPr/>
        <a:lstStyle/>
        <a:p>
          <a:r>
            <a:rPr lang="en-US" b="0" i="0" dirty="0"/>
            <a:t>Detailing the implementation of personalized predictions for individual patient cases, leveraging machine learning algorithms.</a:t>
          </a:r>
          <a:endParaRPr lang="en-US" dirty="0"/>
        </a:p>
      </dgm:t>
    </dgm:pt>
    <dgm:pt modelId="{E31406B1-8B61-4C83-ABDD-379A8AE92E50}" type="parTrans" cxnId="{393CB75B-7E4E-4803-A70D-964399C0DB3C}">
      <dgm:prSet/>
      <dgm:spPr/>
      <dgm:t>
        <a:bodyPr/>
        <a:lstStyle/>
        <a:p>
          <a:endParaRPr lang="en-US"/>
        </a:p>
      </dgm:t>
    </dgm:pt>
    <dgm:pt modelId="{612752A0-EE22-49DD-8447-9AF6E1A9F5DB}" type="sibTrans" cxnId="{393CB75B-7E4E-4803-A70D-964399C0DB3C}">
      <dgm:prSet/>
      <dgm:spPr/>
      <dgm:t>
        <a:bodyPr/>
        <a:lstStyle/>
        <a:p>
          <a:endParaRPr lang="en-US"/>
        </a:p>
      </dgm:t>
    </dgm:pt>
    <dgm:pt modelId="{82036B3B-DAF1-4893-95D2-CDA7B3A584D6}" type="pres">
      <dgm:prSet presAssocID="{652958F7-AF1E-4012-8D6E-F16D05449954}" presName="linear" presStyleCnt="0">
        <dgm:presLayoutVars>
          <dgm:animLvl val="lvl"/>
          <dgm:resizeHandles val="exact"/>
        </dgm:presLayoutVars>
      </dgm:prSet>
      <dgm:spPr/>
    </dgm:pt>
    <dgm:pt modelId="{4BA46CAC-1FDD-4CC9-8CE7-EDCEEF86E2B1}" type="pres">
      <dgm:prSet presAssocID="{FC53E74C-DB9C-4717-B97F-D2814EDF805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C5FB9C8-426E-4573-9211-C05867D8634B}" type="pres">
      <dgm:prSet presAssocID="{5AD74F24-2AFC-413E-AF70-16B50AB43CBB}" presName="spacer" presStyleCnt="0"/>
      <dgm:spPr/>
    </dgm:pt>
    <dgm:pt modelId="{6A1B8ABC-64E9-4DCD-8F25-349305110750}" type="pres">
      <dgm:prSet presAssocID="{207B1A05-FD5D-4024-BAE2-BDAB2DDD837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CCE4C03-4820-4159-983C-E903A160F89F}" type="presOf" srcId="{207B1A05-FD5D-4024-BAE2-BDAB2DDD8379}" destId="{6A1B8ABC-64E9-4DCD-8F25-349305110750}" srcOrd="0" destOrd="0" presId="urn:microsoft.com/office/officeart/2005/8/layout/vList2"/>
    <dgm:cxn modelId="{2B82493B-DD0A-4AA0-BA5B-14746BC8119C}" type="presOf" srcId="{652958F7-AF1E-4012-8D6E-F16D05449954}" destId="{82036B3B-DAF1-4893-95D2-CDA7B3A584D6}" srcOrd="0" destOrd="0" presId="urn:microsoft.com/office/officeart/2005/8/layout/vList2"/>
    <dgm:cxn modelId="{393CB75B-7E4E-4803-A70D-964399C0DB3C}" srcId="{652958F7-AF1E-4012-8D6E-F16D05449954}" destId="{207B1A05-FD5D-4024-BAE2-BDAB2DDD8379}" srcOrd="1" destOrd="0" parTransId="{E31406B1-8B61-4C83-ABDD-379A8AE92E50}" sibTransId="{612752A0-EE22-49DD-8447-9AF6E1A9F5DB}"/>
    <dgm:cxn modelId="{D7174471-7860-4105-A72D-8AA4D75F533F}" srcId="{652958F7-AF1E-4012-8D6E-F16D05449954}" destId="{FC53E74C-DB9C-4717-B97F-D2814EDF8055}" srcOrd="0" destOrd="0" parTransId="{58271129-71BA-40BC-96F9-D1E57EE887D4}" sibTransId="{5AD74F24-2AFC-413E-AF70-16B50AB43CBB}"/>
    <dgm:cxn modelId="{85FFD8D6-37BE-429F-B68D-96B0BD4FE473}" type="presOf" srcId="{FC53E74C-DB9C-4717-B97F-D2814EDF8055}" destId="{4BA46CAC-1FDD-4CC9-8CE7-EDCEEF86E2B1}" srcOrd="0" destOrd="0" presId="urn:microsoft.com/office/officeart/2005/8/layout/vList2"/>
    <dgm:cxn modelId="{BE41DB88-6EC9-411A-BC3C-AD2B9D23F73D}" type="presParOf" srcId="{82036B3B-DAF1-4893-95D2-CDA7B3A584D6}" destId="{4BA46CAC-1FDD-4CC9-8CE7-EDCEEF86E2B1}" srcOrd="0" destOrd="0" presId="urn:microsoft.com/office/officeart/2005/8/layout/vList2"/>
    <dgm:cxn modelId="{C792BAED-EA62-4ABA-860C-F8FD37B7066F}" type="presParOf" srcId="{82036B3B-DAF1-4893-95D2-CDA7B3A584D6}" destId="{FC5FB9C8-426E-4573-9211-C05867D8634B}" srcOrd="1" destOrd="0" presId="urn:microsoft.com/office/officeart/2005/8/layout/vList2"/>
    <dgm:cxn modelId="{891C6A81-6869-4666-9DBE-5B721FBF2912}" type="presParOf" srcId="{82036B3B-DAF1-4893-95D2-CDA7B3A584D6}" destId="{6A1B8ABC-64E9-4DCD-8F25-34930511075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4E2D72-CA7A-4530-9404-2C524005B8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2BC0F1-F281-4A52-90DE-9E5E372A44ED}">
      <dgm:prSet/>
      <dgm:spPr/>
      <dgm:t>
        <a:bodyPr/>
        <a:lstStyle/>
        <a:p>
          <a:r>
            <a:rPr lang="en-US" b="1" i="0" dirty="0"/>
            <a:t>Prediction Efficiency Enhancement</a:t>
          </a:r>
          <a:endParaRPr lang="en-US" dirty="0"/>
        </a:p>
      </dgm:t>
    </dgm:pt>
    <dgm:pt modelId="{ED34DB1A-DC5D-41F7-8164-247AA94C38CB}" type="parTrans" cxnId="{71F92AF5-EAE8-4E41-A701-35DB4AE61059}">
      <dgm:prSet/>
      <dgm:spPr/>
      <dgm:t>
        <a:bodyPr/>
        <a:lstStyle/>
        <a:p>
          <a:endParaRPr lang="en-US"/>
        </a:p>
      </dgm:t>
    </dgm:pt>
    <dgm:pt modelId="{4EF8C37B-34CF-4FAA-B174-6E8981D99219}" type="sibTrans" cxnId="{71F92AF5-EAE8-4E41-A701-35DB4AE61059}">
      <dgm:prSet/>
      <dgm:spPr/>
      <dgm:t>
        <a:bodyPr/>
        <a:lstStyle/>
        <a:p>
          <a:endParaRPr lang="en-US"/>
        </a:p>
      </dgm:t>
    </dgm:pt>
    <dgm:pt modelId="{084C4D22-6302-4EFB-AD3E-F2D5EA43D88C}">
      <dgm:prSet/>
      <dgm:spPr/>
      <dgm:t>
        <a:bodyPr/>
        <a:lstStyle/>
        <a:p>
          <a:r>
            <a:rPr lang="en-US" b="0" i="0" dirty="0"/>
            <a:t>Emphasizing the improvement of prediction efficiency to provide timely and targeted interventions for diabetic patients.</a:t>
          </a:r>
          <a:endParaRPr lang="en-US" dirty="0"/>
        </a:p>
      </dgm:t>
    </dgm:pt>
    <dgm:pt modelId="{C1692FBF-784E-4A94-82D8-2CBFB5141CA5}" type="parTrans" cxnId="{0D21536A-9998-4759-85B6-10A8476E8489}">
      <dgm:prSet/>
      <dgm:spPr/>
      <dgm:t>
        <a:bodyPr/>
        <a:lstStyle/>
        <a:p>
          <a:endParaRPr lang="en-US"/>
        </a:p>
      </dgm:t>
    </dgm:pt>
    <dgm:pt modelId="{22FCEE75-DD95-4431-8EE0-876647E74B65}" type="sibTrans" cxnId="{0D21536A-9998-4759-85B6-10A8476E8489}">
      <dgm:prSet/>
      <dgm:spPr/>
      <dgm:t>
        <a:bodyPr/>
        <a:lstStyle/>
        <a:p>
          <a:endParaRPr lang="en-US"/>
        </a:p>
      </dgm:t>
    </dgm:pt>
    <dgm:pt modelId="{76073F61-C6C5-405B-830B-C6DDDD417783}" type="pres">
      <dgm:prSet presAssocID="{404E2D72-CA7A-4530-9404-2C524005B8A6}" presName="linear" presStyleCnt="0">
        <dgm:presLayoutVars>
          <dgm:animLvl val="lvl"/>
          <dgm:resizeHandles val="exact"/>
        </dgm:presLayoutVars>
      </dgm:prSet>
      <dgm:spPr/>
    </dgm:pt>
    <dgm:pt modelId="{92653469-0985-4F59-B0E9-7B12C4B2E57B}" type="pres">
      <dgm:prSet presAssocID="{342BC0F1-F281-4A52-90DE-9E5E372A44E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1D7C81-956F-4827-8654-29D7A8B7AA82}" type="pres">
      <dgm:prSet presAssocID="{4EF8C37B-34CF-4FAA-B174-6E8981D99219}" presName="spacer" presStyleCnt="0"/>
      <dgm:spPr/>
    </dgm:pt>
    <dgm:pt modelId="{3C53866D-1498-433F-AF23-D037C46F9578}" type="pres">
      <dgm:prSet presAssocID="{084C4D22-6302-4EFB-AD3E-F2D5EA43D88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BEEEB64-3F68-4D74-AC92-153993296D32}" type="presOf" srcId="{084C4D22-6302-4EFB-AD3E-F2D5EA43D88C}" destId="{3C53866D-1498-433F-AF23-D037C46F9578}" srcOrd="0" destOrd="0" presId="urn:microsoft.com/office/officeart/2005/8/layout/vList2"/>
    <dgm:cxn modelId="{0D21536A-9998-4759-85B6-10A8476E8489}" srcId="{404E2D72-CA7A-4530-9404-2C524005B8A6}" destId="{084C4D22-6302-4EFB-AD3E-F2D5EA43D88C}" srcOrd="1" destOrd="0" parTransId="{C1692FBF-784E-4A94-82D8-2CBFB5141CA5}" sibTransId="{22FCEE75-DD95-4431-8EE0-876647E74B65}"/>
    <dgm:cxn modelId="{0384B0B5-6287-442C-B1CB-00701245A35C}" type="presOf" srcId="{404E2D72-CA7A-4530-9404-2C524005B8A6}" destId="{76073F61-C6C5-405B-830B-C6DDDD417783}" srcOrd="0" destOrd="0" presId="urn:microsoft.com/office/officeart/2005/8/layout/vList2"/>
    <dgm:cxn modelId="{71F92AF5-EAE8-4E41-A701-35DB4AE61059}" srcId="{404E2D72-CA7A-4530-9404-2C524005B8A6}" destId="{342BC0F1-F281-4A52-90DE-9E5E372A44ED}" srcOrd="0" destOrd="0" parTransId="{ED34DB1A-DC5D-41F7-8164-247AA94C38CB}" sibTransId="{4EF8C37B-34CF-4FAA-B174-6E8981D99219}"/>
    <dgm:cxn modelId="{DD5640F5-A6AD-4DDF-A345-9A07627C5E7E}" type="presOf" srcId="{342BC0F1-F281-4A52-90DE-9E5E372A44ED}" destId="{92653469-0985-4F59-B0E9-7B12C4B2E57B}" srcOrd="0" destOrd="0" presId="urn:microsoft.com/office/officeart/2005/8/layout/vList2"/>
    <dgm:cxn modelId="{5243B95E-C459-457E-AFF9-A8D43E1378B9}" type="presParOf" srcId="{76073F61-C6C5-405B-830B-C6DDDD417783}" destId="{92653469-0985-4F59-B0E9-7B12C4B2E57B}" srcOrd="0" destOrd="0" presId="urn:microsoft.com/office/officeart/2005/8/layout/vList2"/>
    <dgm:cxn modelId="{153AFF4E-0D00-48E3-8752-CB8F222B717E}" type="presParOf" srcId="{76073F61-C6C5-405B-830B-C6DDDD417783}" destId="{5E1D7C81-956F-4827-8654-29D7A8B7AA82}" srcOrd="1" destOrd="0" presId="urn:microsoft.com/office/officeart/2005/8/layout/vList2"/>
    <dgm:cxn modelId="{8F952F0A-ECC2-4CDF-A70F-B6BDC329633B}" type="presParOf" srcId="{76073F61-C6C5-405B-830B-C6DDDD417783}" destId="{3C53866D-1498-433F-AF23-D037C46F957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BF8A50-41D5-40F1-9F5B-A3DFC08EFC55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D9D69-4970-4A0F-99D9-615815215EDF}">
      <dgm:prSet/>
      <dgm:spPr/>
      <dgm:t>
        <a:bodyPr/>
        <a:lstStyle/>
        <a:p>
          <a:r>
            <a:rPr lang="en-US" b="0" i="0"/>
            <a:t>80%</a:t>
          </a:r>
          <a:endParaRPr lang="en-US"/>
        </a:p>
      </dgm:t>
    </dgm:pt>
    <dgm:pt modelId="{E2476623-325C-43C7-ADDA-966DA84F9471}" type="parTrans" cxnId="{6C63913F-BDE4-46D6-8710-2FB4D07AB727}">
      <dgm:prSet/>
      <dgm:spPr/>
      <dgm:t>
        <a:bodyPr/>
        <a:lstStyle/>
        <a:p>
          <a:endParaRPr lang="en-US"/>
        </a:p>
      </dgm:t>
    </dgm:pt>
    <dgm:pt modelId="{28ED27A2-445C-4EEC-A0A8-91387DB4620D}" type="sibTrans" cxnId="{6C63913F-BDE4-46D6-8710-2FB4D07AB727}">
      <dgm:prSet/>
      <dgm:spPr/>
      <dgm:t>
        <a:bodyPr/>
        <a:lstStyle/>
        <a:p>
          <a:endParaRPr lang="en-US"/>
        </a:p>
      </dgm:t>
    </dgm:pt>
    <dgm:pt modelId="{E55A2F23-267E-4FB8-9E69-055B3FC05873}" type="pres">
      <dgm:prSet presAssocID="{B1BF8A50-41D5-40F1-9F5B-A3DFC08EFC55}" presName="Name0" presStyleCnt="0">
        <dgm:presLayoutVars>
          <dgm:dir/>
          <dgm:resizeHandles val="exact"/>
        </dgm:presLayoutVars>
      </dgm:prSet>
      <dgm:spPr/>
    </dgm:pt>
    <dgm:pt modelId="{3F465FFF-A644-49C9-BF32-2C582D6F6353}" type="pres">
      <dgm:prSet presAssocID="{B1BF8A50-41D5-40F1-9F5B-A3DFC08EFC55}" presName="fgShape" presStyleLbl="fgShp" presStyleIdx="0" presStyleCnt="1"/>
      <dgm:spPr/>
    </dgm:pt>
    <dgm:pt modelId="{747A8006-E654-48C5-B341-6AEAC6346BE1}" type="pres">
      <dgm:prSet presAssocID="{B1BF8A50-41D5-40F1-9F5B-A3DFC08EFC55}" presName="linComp" presStyleCnt="0"/>
      <dgm:spPr/>
    </dgm:pt>
    <dgm:pt modelId="{F7D3DDE2-CFE4-45B0-B3AD-32D7BFECF513}" type="pres">
      <dgm:prSet presAssocID="{4E3D9D69-4970-4A0F-99D9-615815215EDF}" presName="compNode" presStyleCnt="0"/>
      <dgm:spPr/>
    </dgm:pt>
    <dgm:pt modelId="{6A7F78E1-72D9-421C-857B-09CEDCE49A87}" type="pres">
      <dgm:prSet presAssocID="{4E3D9D69-4970-4A0F-99D9-615815215EDF}" presName="bkgdShape" presStyleLbl="node1" presStyleIdx="0" presStyleCnt="1" custLinFactNeighborY="7032"/>
      <dgm:spPr/>
    </dgm:pt>
    <dgm:pt modelId="{A6206A4E-9B60-4F5B-A7C6-F7740BACAA30}" type="pres">
      <dgm:prSet presAssocID="{4E3D9D69-4970-4A0F-99D9-615815215EDF}" presName="nodeTx" presStyleLbl="node1" presStyleIdx="0" presStyleCnt="1">
        <dgm:presLayoutVars>
          <dgm:bulletEnabled val="1"/>
        </dgm:presLayoutVars>
      </dgm:prSet>
      <dgm:spPr/>
    </dgm:pt>
    <dgm:pt modelId="{1FE4AC4B-DE29-4CE9-B305-0E1E18E22018}" type="pres">
      <dgm:prSet presAssocID="{4E3D9D69-4970-4A0F-99D9-615815215EDF}" presName="invisiNode" presStyleLbl="node1" presStyleIdx="0" presStyleCnt="1"/>
      <dgm:spPr/>
    </dgm:pt>
    <dgm:pt modelId="{B349A2A5-0581-4F25-A862-B7FFCA2E9649}" type="pres">
      <dgm:prSet presAssocID="{4E3D9D69-4970-4A0F-99D9-615815215EDF}" presName="imagNode" presStyleLbl="fgImgPlace1" presStyleIdx="0" presStyleCnt="1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</dgm:ptLst>
  <dgm:cxnLst>
    <dgm:cxn modelId="{FF9E4A26-C911-4C87-B328-488DA99E9DF3}" type="presOf" srcId="{4E3D9D69-4970-4A0F-99D9-615815215EDF}" destId="{A6206A4E-9B60-4F5B-A7C6-F7740BACAA30}" srcOrd="1" destOrd="0" presId="urn:microsoft.com/office/officeart/2005/8/layout/hList7"/>
    <dgm:cxn modelId="{B7AA092D-AB8C-46A6-ABDC-7B64D7B25BEF}" type="presOf" srcId="{B1BF8A50-41D5-40F1-9F5B-A3DFC08EFC55}" destId="{E55A2F23-267E-4FB8-9E69-055B3FC05873}" srcOrd="0" destOrd="0" presId="urn:microsoft.com/office/officeart/2005/8/layout/hList7"/>
    <dgm:cxn modelId="{6C63913F-BDE4-46D6-8710-2FB4D07AB727}" srcId="{B1BF8A50-41D5-40F1-9F5B-A3DFC08EFC55}" destId="{4E3D9D69-4970-4A0F-99D9-615815215EDF}" srcOrd="0" destOrd="0" parTransId="{E2476623-325C-43C7-ADDA-966DA84F9471}" sibTransId="{28ED27A2-445C-4EEC-A0A8-91387DB4620D}"/>
    <dgm:cxn modelId="{9B426DB9-9975-4FED-929D-C46BC32D293F}" type="presOf" srcId="{4E3D9D69-4970-4A0F-99D9-615815215EDF}" destId="{6A7F78E1-72D9-421C-857B-09CEDCE49A87}" srcOrd="0" destOrd="0" presId="urn:microsoft.com/office/officeart/2005/8/layout/hList7"/>
    <dgm:cxn modelId="{61D92E50-027F-457E-88B3-8D3925B72EA2}" type="presParOf" srcId="{E55A2F23-267E-4FB8-9E69-055B3FC05873}" destId="{3F465FFF-A644-49C9-BF32-2C582D6F6353}" srcOrd="0" destOrd="0" presId="urn:microsoft.com/office/officeart/2005/8/layout/hList7"/>
    <dgm:cxn modelId="{83F0BBEC-7E51-436A-B5BA-DE9738B411EE}" type="presParOf" srcId="{E55A2F23-267E-4FB8-9E69-055B3FC05873}" destId="{747A8006-E654-48C5-B341-6AEAC6346BE1}" srcOrd="1" destOrd="0" presId="urn:microsoft.com/office/officeart/2005/8/layout/hList7"/>
    <dgm:cxn modelId="{14BC1DC5-A722-4CCD-A02F-37B221A4F891}" type="presParOf" srcId="{747A8006-E654-48C5-B341-6AEAC6346BE1}" destId="{F7D3DDE2-CFE4-45B0-B3AD-32D7BFECF513}" srcOrd="0" destOrd="0" presId="urn:microsoft.com/office/officeart/2005/8/layout/hList7"/>
    <dgm:cxn modelId="{01D147EF-B13B-4CB3-9DAE-C1C7C3AAFE16}" type="presParOf" srcId="{F7D3DDE2-CFE4-45B0-B3AD-32D7BFECF513}" destId="{6A7F78E1-72D9-421C-857B-09CEDCE49A87}" srcOrd="0" destOrd="0" presId="urn:microsoft.com/office/officeart/2005/8/layout/hList7"/>
    <dgm:cxn modelId="{5DEC6171-C83B-4756-BC3E-5E37171B0453}" type="presParOf" srcId="{F7D3DDE2-CFE4-45B0-B3AD-32D7BFECF513}" destId="{A6206A4E-9B60-4F5B-A7C6-F7740BACAA30}" srcOrd="1" destOrd="0" presId="urn:microsoft.com/office/officeart/2005/8/layout/hList7"/>
    <dgm:cxn modelId="{5F1D82C8-621D-4638-9CB5-655CD3C2FD28}" type="presParOf" srcId="{F7D3DDE2-CFE4-45B0-B3AD-32D7BFECF513}" destId="{1FE4AC4B-DE29-4CE9-B305-0E1E18E22018}" srcOrd="2" destOrd="0" presId="urn:microsoft.com/office/officeart/2005/8/layout/hList7"/>
    <dgm:cxn modelId="{4A15DFD9-77BF-4BD4-8065-2955C83B2006}" type="presParOf" srcId="{F7D3DDE2-CFE4-45B0-B3AD-32D7BFECF513}" destId="{B349A2A5-0581-4F25-A862-B7FFCA2E964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BD580-A028-4A12-A900-E497F3B7DA71}">
      <dsp:nvSpPr>
        <dsp:cNvPr id="0" name=""/>
        <dsp:cNvSpPr/>
      </dsp:nvSpPr>
      <dsp:spPr>
        <a:xfrm rot="5400000">
          <a:off x="-209023" y="210743"/>
          <a:ext cx="1393491" cy="9754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Background</a:t>
          </a:r>
          <a:endParaRPr lang="en-US" sz="1200" kern="1200" dirty="0"/>
        </a:p>
      </dsp:txBody>
      <dsp:txXfrm rot="-5400000">
        <a:off x="2" y="489441"/>
        <a:ext cx="975443" cy="418048"/>
      </dsp:txXfrm>
    </dsp:sp>
    <dsp:sp modelId="{EE30964C-418E-4DF0-AACC-CF7028BDE55F}">
      <dsp:nvSpPr>
        <dsp:cNvPr id="0" name=""/>
        <dsp:cNvSpPr/>
      </dsp:nvSpPr>
      <dsp:spPr>
        <a:xfrm rot="5400000">
          <a:off x="3599469" y="-2622305"/>
          <a:ext cx="905769" cy="61538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abstract introduces the context of the healthcare prediction problem, emphasizing the growing prevalence of diabetes and the need for more efficient diagnostic tools.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 rot="-5400000">
        <a:off x="975444" y="45936"/>
        <a:ext cx="6109604" cy="817337"/>
      </dsp:txXfrm>
    </dsp:sp>
    <dsp:sp modelId="{0970D323-51C4-42F8-9DDE-75546D252F7B}">
      <dsp:nvSpPr>
        <dsp:cNvPr id="0" name=""/>
        <dsp:cNvSpPr/>
      </dsp:nvSpPr>
      <dsp:spPr>
        <a:xfrm rot="5400000">
          <a:off x="-209023" y="1407278"/>
          <a:ext cx="1393491" cy="9754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Challenges</a:t>
          </a:r>
          <a:endParaRPr lang="en-US" sz="1200" kern="1200" dirty="0"/>
        </a:p>
      </dsp:txBody>
      <dsp:txXfrm rot="-5400000">
        <a:off x="2" y="1685976"/>
        <a:ext cx="975443" cy="418048"/>
      </dsp:txXfrm>
    </dsp:sp>
    <dsp:sp modelId="{5510965F-E106-42D6-BE90-1F56286B10C4}">
      <dsp:nvSpPr>
        <dsp:cNvPr id="0" name=""/>
        <dsp:cNvSpPr/>
      </dsp:nvSpPr>
      <dsp:spPr>
        <a:xfrm rot="5400000">
          <a:off x="3599469" y="-1425771"/>
          <a:ext cx="905769" cy="61538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This section outlines the key challenges in accurately predicting diabetes in patients, including the complex interplay of genetic, lifestyle, and environmental factors.</a:t>
          </a:r>
        </a:p>
      </dsp:txBody>
      <dsp:txXfrm rot="-5400000">
        <a:off x="975444" y="1242470"/>
        <a:ext cx="6109604" cy="817337"/>
      </dsp:txXfrm>
    </dsp:sp>
    <dsp:sp modelId="{E5F44D68-8A0D-4ACC-BDCD-CA289DAE0D82}">
      <dsp:nvSpPr>
        <dsp:cNvPr id="0" name=""/>
        <dsp:cNvSpPr/>
      </dsp:nvSpPr>
      <dsp:spPr>
        <a:xfrm rot="5400000">
          <a:off x="-209023" y="2603812"/>
          <a:ext cx="1393491" cy="9754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Importance</a:t>
          </a:r>
          <a:endParaRPr lang="en-US" sz="1200" kern="1200" dirty="0"/>
        </a:p>
      </dsp:txBody>
      <dsp:txXfrm rot="-5400000">
        <a:off x="2" y="2882510"/>
        <a:ext cx="975443" cy="418048"/>
      </dsp:txXfrm>
    </dsp:sp>
    <dsp:sp modelId="{946BE207-AB87-4FC6-BEB1-94300DACA9E3}">
      <dsp:nvSpPr>
        <dsp:cNvPr id="0" name=""/>
        <dsp:cNvSpPr/>
      </dsp:nvSpPr>
      <dsp:spPr>
        <a:xfrm rot="5400000">
          <a:off x="3599469" y="-229236"/>
          <a:ext cx="905769" cy="61538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It concludes by highlighting the critical impact of enhancing prediction accuracy on patient outcomes and healthcare resource utilization</a:t>
          </a:r>
        </a:p>
      </dsp:txBody>
      <dsp:txXfrm rot="-5400000">
        <a:off x="975444" y="2439005"/>
        <a:ext cx="6109604" cy="8173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B12DE-354F-4685-B278-B02C0E2FF980}">
      <dsp:nvSpPr>
        <dsp:cNvPr id="0" name=""/>
        <dsp:cNvSpPr/>
      </dsp:nvSpPr>
      <dsp:spPr>
        <a:xfrm>
          <a:off x="0" y="0"/>
          <a:ext cx="950084" cy="884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95%</a:t>
          </a:r>
          <a:endParaRPr lang="en-US" sz="1200" kern="1200"/>
        </a:p>
      </dsp:txBody>
      <dsp:txXfrm>
        <a:off x="0" y="353642"/>
        <a:ext cx="950084" cy="353642"/>
      </dsp:txXfrm>
    </dsp:sp>
    <dsp:sp modelId="{0E58761E-3784-4462-B47C-A82FB088250D}">
      <dsp:nvSpPr>
        <dsp:cNvPr id="0" name=""/>
        <dsp:cNvSpPr/>
      </dsp:nvSpPr>
      <dsp:spPr>
        <a:xfrm>
          <a:off x="327838" y="53046"/>
          <a:ext cx="294406" cy="294406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EB9B9-4A1D-496D-AE34-2EF3426BEE7B}">
      <dsp:nvSpPr>
        <dsp:cNvPr id="0" name=""/>
        <dsp:cNvSpPr/>
      </dsp:nvSpPr>
      <dsp:spPr>
        <a:xfrm>
          <a:off x="38003" y="707284"/>
          <a:ext cx="874077" cy="13261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A631D-FA0F-494B-8D2F-25BB2D8E0E55}">
      <dsp:nvSpPr>
        <dsp:cNvPr id="0" name=""/>
        <dsp:cNvSpPr/>
      </dsp:nvSpPr>
      <dsp:spPr>
        <a:xfrm>
          <a:off x="0" y="0"/>
          <a:ext cx="885556" cy="840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100%</a:t>
          </a:r>
          <a:endParaRPr lang="en-US" sz="1200" kern="1200" dirty="0"/>
        </a:p>
      </dsp:txBody>
      <dsp:txXfrm>
        <a:off x="0" y="336267"/>
        <a:ext cx="885556" cy="336267"/>
      </dsp:txXfrm>
    </dsp:sp>
    <dsp:sp modelId="{4575757F-4F10-4F60-AE7D-547483510BF1}">
      <dsp:nvSpPr>
        <dsp:cNvPr id="0" name=""/>
        <dsp:cNvSpPr/>
      </dsp:nvSpPr>
      <dsp:spPr>
        <a:xfrm>
          <a:off x="302806" y="50440"/>
          <a:ext cx="279942" cy="27994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30000" r="-3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75DC4-0606-45DC-AF45-BECE22A1E9A9}">
      <dsp:nvSpPr>
        <dsp:cNvPr id="0" name=""/>
        <dsp:cNvSpPr/>
      </dsp:nvSpPr>
      <dsp:spPr>
        <a:xfrm>
          <a:off x="35422" y="672534"/>
          <a:ext cx="814711" cy="1261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FC107-3BFB-4DD2-AFFE-7D2B247D4280}">
      <dsp:nvSpPr>
        <dsp:cNvPr id="0" name=""/>
        <dsp:cNvSpPr/>
      </dsp:nvSpPr>
      <dsp:spPr>
        <a:xfrm>
          <a:off x="4738" y="700305"/>
          <a:ext cx="2046624" cy="152776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Powerful programming language used for developing and implementing machine learning algorithms.</a:t>
          </a:r>
        </a:p>
      </dsp:txBody>
      <dsp:txXfrm>
        <a:off x="40535" y="736102"/>
        <a:ext cx="1975030" cy="1491964"/>
      </dsp:txXfrm>
    </dsp:sp>
    <dsp:sp modelId="{B83A301D-8EEF-4A54-BAE2-BCDB573950AF}">
      <dsp:nvSpPr>
        <dsp:cNvPr id="0" name=""/>
        <dsp:cNvSpPr/>
      </dsp:nvSpPr>
      <dsp:spPr>
        <a:xfrm>
          <a:off x="4738" y="2228067"/>
          <a:ext cx="2046624" cy="656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Python</a:t>
          </a:r>
        </a:p>
      </dsp:txBody>
      <dsp:txXfrm>
        <a:off x="4738" y="2228067"/>
        <a:ext cx="1441284" cy="656937"/>
      </dsp:txXfrm>
    </dsp:sp>
    <dsp:sp modelId="{5EE9C2AA-DAB9-4FF8-BFFA-3AA2545FB482}">
      <dsp:nvSpPr>
        <dsp:cNvPr id="0" name=""/>
        <dsp:cNvSpPr/>
      </dsp:nvSpPr>
      <dsp:spPr>
        <a:xfrm>
          <a:off x="1503918" y="2332415"/>
          <a:ext cx="716318" cy="716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8C841-AA5D-451D-AFB6-2DEC2A537900}">
      <dsp:nvSpPr>
        <dsp:cNvPr id="0" name=""/>
        <dsp:cNvSpPr/>
      </dsp:nvSpPr>
      <dsp:spPr>
        <a:xfrm>
          <a:off x="2397700" y="700305"/>
          <a:ext cx="2046624" cy="152776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Open-source machine learning library for Python that provides simple and efficient tools for predictive data analysis.</a:t>
          </a:r>
        </a:p>
      </dsp:txBody>
      <dsp:txXfrm>
        <a:off x="2433497" y="736102"/>
        <a:ext cx="1975030" cy="1491964"/>
      </dsp:txXfrm>
    </dsp:sp>
    <dsp:sp modelId="{5BD1DF6A-C53B-4967-9CFD-193427A0A783}">
      <dsp:nvSpPr>
        <dsp:cNvPr id="0" name=""/>
        <dsp:cNvSpPr/>
      </dsp:nvSpPr>
      <dsp:spPr>
        <a:xfrm>
          <a:off x="2397700" y="2228067"/>
          <a:ext cx="2046624" cy="656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Scikit-learn</a:t>
          </a:r>
        </a:p>
      </dsp:txBody>
      <dsp:txXfrm>
        <a:off x="2397700" y="2228067"/>
        <a:ext cx="1441284" cy="656937"/>
      </dsp:txXfrm>
    </dsp:sp>
    <dsp:sp modelId="{31F6FCED-2EFD-44AC-A8D7-8F23014E7A1B}">
      <dsp:nvSpPr>
        <dsp:cNvPr id="0" name=""/>
        <dsp:cNvSpPr/>
      </dsp:nvSpPr>
      <dsp:spPr>
        <a:xfrm>
          <a:off x="3896880" y="2332415"/>
          <a:ext cx="716318" cy="71631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FE503-D6F2-45E2-A4BE-1883420B5951}">
      <dsp:nvSpPr>
        <dsp:cNvPr id="0" name=""/>
        <dsp:cNvSpPr/>
      </dsp:nvSpPr>
      <dsp:spPr>
        <a:xfrm>
          <a:off x="4790662" y="700305"/>
          <a:ext cx="2046624" cy="152776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Python library used for data manipulation and analysis, specifically in the context of data pre-processing for predictive modeling.</a:t>
          </a:r>
        </a:p>
      </dsp:txBody>
      <dsp:txXfrm>
        <a:off x="4826459" y="736102"/>
        <a:ext cx="1975030" cy="1491964"/>
      </dsp:txXfrm>
    </dsp:sp>
    <dsp:sp modelId="{C389C5E4-C393-4431-B27C-6E96A5D5CBA4}">
      <dsp:nvSpPr>
        <dsp:cNvPr id="0" name=""/>
        <dsp:cNvSpPr/>
      </dsp:nvSpPr>
      <dsp:spPr>
        <a:xfrm>
          <a:off x="4790662" y="2228067"/>
          <a:ext cx="2046624" cy="656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Pandas</a:t>
          </a:r>
        </a:p>
      </dsp:txBody>
      <dsp:txXfrm>
        <a:off x="4790662" y="2228067"/>
        <a:ext cx="1441284" cy="656937"/>
      </dsp:txXfrm>
    </dsp:sp>
    <dsp:sp modelId="{F7343806-D172-42A1-94B6-23481364F736}">
      <dsp:nvSpPr>
        <dsp:cNvPr id="0" name=""/>
        <dsp:cNvSpPr/>
      </dsp:nvSpPr>
      <dsp:spPr>
        <a:xfrm>
          <a:off x="6289843" y="2332415"/>
          <a:ext cx="716318" cy="71631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7A5C1-5CB0-4AAD-88E6-9A71AAC62157}">
      <dsp:nvSpPr>
        <dsp:cNvPr id="0" name=""/>
        <dsp:cNvSpPr/>
      </dsp:nvSpPr>
      <dsp:spPr>
        <a:xfrm rot="5400000">
          <a:off x="4336519" y="-1658079"/>
          <a:ext cx="977109" cy="45412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Demonstrating the process of training predictive models with labeled healthcare data to enable accurate predictions of diabetic instances.</a:t>
          </a:r>
        </a:p>
      </dsp:txBody>
      <dsp:txXfrm rot="-5400000">
        <a:off x="2554451" y="171688"/>
        <a:ext cx="4493547" cy="881711"/>
      </dsp:txXfrm>
    </dsp:sp>
    <dsp:sp modelId="{43BF2DED-2E4D-46B4-9741-57C35FEAD46C}">
      <dsp:nvSpPr>
        <dsp:cNvPr id="0" name=""/>
        <dsp:cNvSpPr/>
      </dsp:nvSpPr>
      <dsp:spPr>
        <a:xfrm>
          <a:off x="0" y="1850"/>
          <a:ext cx="2554450" cy="12213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Predictive Model Training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59623" y="61473"/>
        <a:ext cx="2435204" cy="1102140"/>
      </dsp:txXfrm>
    </dsp:sp>
    <dsp:sp modelId="{BBA8AF2B-85C6-45B5-8231-0EB4EB2E3D99}">
      <dsp:nvSpPr>
        <dsp:cNvPr id="0" name=""/>
        <dsp:cNvSpPr/>
      </dsp:nvSpPr>
      <dsp:spPr>
        <a:xfrm rot="5400000">
          <a:off x="4336519" y="-375623"/>
          <a:ext cx="977109" cy="45412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Evaluating the model's predictive accuracy, precision, and recall to assess its effectiveness and reliability.</a:t>
          </a:r>
        </a:p>
      </dsp:txBody>
      <dsp:txXfrm rot="-5400000">
        <a:off x="2554451" y="1454144"/>
        <a:ext cx="4493547" cy="881711"/>
      </dsp:txXfrm>
    </dsp:sp>
    <dsp:sp modelId="{9FDA05AD-602E-4722-B831-B77AC8FD3D6C}">
      <dsp:nvSpPr>
        <dsp:cNvPr id="0" name=""/>
        <dsp:cNvSpPr/>
      </dsp:nvSpPr>
      <dsp:spPr>
        <a:xfrm>
          <a:off x="0" y="1284306"/>
          <a:ext cx="2554450" cy="12213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Performance Evaluation</a:t>
          </a:r>
        </a:p>
      </dsp:txBody>
      <dsp:txXfrm>
        <a:off x="59623" y="1343929"/>
        <a:ext cx="2435204" cy="1102140"/>
      </dsp:txXfrm>
    </dsp:sp>
    <dsp:sp modelId="{94329371-691D-4EA4-ABF2-776D4F885D74}">
      <dsp:nvSpPr>
        <dsp:cNvPr id="0" name=""/>
        <dsp:cNvSpPr/>
      </dsp:nvSpPr>
      <dsp:spPr>
        <a:xfrm rot="5400000">
          <a:off x="4336519" y="906833"/>
          <a:ext cx="977109" cy="45412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Interpreting the results of the predictive models to derive actionable insights for enhanced patient care and management.</a:t>
          </a:r>
        </a:p>
      </dsp:txBody>
      <dsp:txXfrm rot="-5400000">
        <a:off x="2554451" y="2736601"/>
        <a:ext cx="4493547" cy="881711"/>
      </dsp:txXfrm>
    </dsp:sp>
    <dsp:sp modelId="{E6D739FF-6CF5-437C-82D6-9B8F8A52FED9}">
      <dsp:nvSpPr>
        <dsp:cNvPr id="0" name=""/>
        <dsp:cNvSpPr/>
      </dsp:nvSpPr>
      <dsp:spPr>
        <a:xfrm>
          <a:off x="0" y="2566762"/>
          <a:ext cx="2554450" cy="12213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Results Analysis and Interpretation</a:t>
          </a:r>
        </a:p>
      </dsp:txBody>
      <dsp:txXfrm>
        <a:off x="59623" y="2626385"/>
        <a:ext cx="2435204" cy="11021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1EC77-2FA8-4327-AC66-F354AABCB2E2}">
      <dsp:nvSpPr>
        <dsp:cNvPr id="0" name=""/>
        <dsp:cNvSpPr/>
      </dsp:nvSpPr>
      <dsp:spPr>
        <a:xfrm>
          <a:off x="2730" y="73862"/>
          <a:ext cx="2662624" cy="698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Accomplishments</a:t>
          </a:r>
        </a:p>
      </dsp:txBody>
      <dsp:txXfrm>
        <a:off x="2730" y="73862"/>
        <a:ext cx="2662624" cy="698262"/>
      </dsp:txXfrm>
    </dsp:sp>
    <dsp:sp modelId="{5D3644FD-319F-4E13-8695-EC9B232D8D17}">
      <dsp:nvSpPr>
        <dsp:cNvPr id="0" name=""/>
        <dsp:cNvSpPr/>
      </dsp:nvSpPr>
      <dsp:spPr>
        <a:xfrm>
          <a:off x="2730" y="772124"/>
          <a:ext cx="2662624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Summarizing the achievements and key milestones reached during the implementation of the predictive solution.</a:t>
          </a:r>
        </a:p>
      </dsp:txBody>
      <dsp:txXfrm>
        <a:off x="2730" y="772124"/>
        <a:ext cx="2662624" cy="2944012"/>
      </dsp:txXfrm>
    </dsp:sp>
    <dsp:sp modelId="{D4CE42A5-B334-445A-92AC-AE0E45441972}">
      <dsp:nvSpPr>
        <dsp:cNvPr id="0" name=""/>
        <dsp:cNvSpPr/>
      </dsp:nvSpPr>
      <dsp:spPr>
        <a:xfrm>
          <a:off x="3038123" y="73862"/>
          <a:ext cx="2662624" cy="698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Future Enhancements</a:t>
          </a:r>
        </a:p>
      </dsp:txBody>
      <dsp:txXfrm>
        <a:off x="3038123" y="73862"/>
        <a:ext cx="2662624" cy="698262"/>
      </dsp:txXfrm>
    </dsp:sp>
    <dsp:sp modelId="{F2963BD1-B3DB-44BF-9E99-E65A7A3A4A95}">
      <dsp:nvSpPr>
        <dsp:cNvPr id="0" name=""/>
        <dsp:cNvSpPr/>
      </dsp:nvSpPr>
      <dsp:spPr>
        <a:xfrm>
          <a:off x="3038123" y="772124"/>
          <a:ext cx="2662624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Discussing potential enhancements and expansions to the predictive solution for further improving patient care and healthcare systems.</a:t>
          </a:r>
        </a:p>
      </dsp:txBody>
      <dsp:txXfrm>
        <a:off x="3038123" y="772124"/>
        <a:ext cx="2662624" cy="2944012"/>
      </dsp:txXfrm>
    </dsp:sp>
    <dsp:sp modelId="{128175E0-1A37-4E8B-A9C8-2E306F06CBEA}">
      <dsp:nvSpPr>
        <dsp:cNvPr id="0" name=""/>
        <dsp:cNvSpPr/>
      </dsp:nvSpPr>
      <dsp:spPr>
        <a:xfrm>
          <a:off x="6073515" y="73862"/>
          <a:ext cx="2662624" cy="698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Real-world Implementation</a:t>
          </a:r>
        </a:p>
      </dsp:txBody>
      <dsp:txXfrm>
        <a:off x="6073515" y="73862"/>
        <a:ext cx="2662624" cy="698262"/>
      </dsp:txXfrm>
    </dsp:sp>
    <dsp:sp modelId="{864CE8DF-B034-44D7-B05F-515EC4A5BA5E}">
      <dsp:nvSpPr>
        <dsp:cNvPr id="0" name=""/>
        <dsp:cNvSpPr/>
      </dsp:nvSpPr>
      <dsp:spPr>
        <a:xfrm>
          <a:off x="6073515" y="772124"/>
          <a:ext cx="2662624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Exploring the real-world application of the predictive system in healthcare institutions and its impact on patient outcomes.</a:t>
          </a:r>
        </a:p>
      </dsp:txBody>
      <dsp:txXfrm>
        <a:off x="6073515" y="772124"/>
        <a:ext cx="2662624" cy="2944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01416-0135-4059-B604-CFC7E2F28842}">
      <dsp:nvSpPr>
        <dsp:cNvPr id="0" name=""/>
        <dsp:cNvSpPr/>
      </dsp:nvSpPr>
      <dsp:spPr>
        <a:xfrm>
          <a:off x="0" y="657060"/>
          <a:ext cx="1687197" cy="168719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FD71E-64AF-4B2E-A567-68A75CD869EA}">
      <dsp:nvSpPr>
        <dsp:cNvPr id="0" name=""/>
        <dsp:cNvSpPr/>
      </dsp:nvSpPr>
      <dsp:spPr>
        <a:xfrm>
          <a:off x="843598" y="657060"/>
          <a:ext cx="1968396" cy="1687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Need for Personalized Predictions</a:t>
          </a:r>
          <a:endParaRPr lang="en-US" sz="1000" kern="1200"/>
        </a:p>
      </dsp:txBody>
      <dsp:txXfrm>
        <a:off x="843598" y="657060"/>
        <a:ext cx="1968396" cy="801418"/>
      </dsp:txXfrm>
    </dsp:sp>
    <dsp:sp modelId="{08C6B309-334B-48D7-8193-5BE9492574BA}">
      <dsp:nvSpPr>
        <dsp:cNvPr id="0" name=""/>
        <dsp:cNvSpPr/>
      </dsp:nvSpPr>
      <dsp:spPr>
        <a:xfrm>
          <a:off x="442889" y="1458479"/>
          <a:ext cx="801418" cy="80141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79EAF-5E0A-4A4F-B4DE-D5E63E07BBF8}">
      <dsp:nvSpPr>
        <dsp:cNvPr id="0" name=""/>
        <dsp:cNvSpPr/>
      </dsp:nvSpPr>
      <dsp:spPr>
        <a:xfrm>
          <a:off x="843598" y="1458479"/>
          <a:ext cx="1968396" cy="8014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Emphasizing the importance of developing models that can account for the unique characteristics and needs of individual patients.</a:t>
          </a:r>
          <a:endParaRPr lang="en-US" sz="1000" kern="1200"/>
        </a:p>
      </dsp:txBody>
      <dsp:txXfrm>
        <a:off x="843598" y="1458479"/>
        <a:ext cx="1968396" cy="801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90206-259E-43F9-B997-4F17E4410FCD}">
      <dsp:nvSpPr>
        <dsp:cNvPr id="0" name=""/>
        <dsp:cNvSpPr/>
      </dsp:nvSpPr>
      <dsp:spPr>
        <a:xfrm>
          <a:off x="0" y="1042575"/>
          <a:ext cx="1663755" cy="166375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4ED9E-0D7B-4565-B7F7-BC9CE8E67CE9}">
      <dsp:nvSpPr>
        <dsp:cNvPr id="0" name=""/>
        <dsp:cNvSpPr/>
      </dsp:nvSpPr>
      <dsp:spPr>
        <a:xfrm>
          <a:off x="831877" y="1042575"/>
          <a:ext cx="1941048" cy="16637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Lack of Accurate Predictive Models</a:t>
          </a:r>
          <a:endParaRPr lang="en-US" sz="1100" kern="1200" dirty="0"/>
        </a:p>
      </dsp:txBody>
      <dsp:txXfrm>
        <a:off x="831877" y="1042575"/>
        <a:ext cx="1941048" cy="790283"/>
      </dsp:txXfrm>
    </dsp:sp>
    <dsp:sp modelId="{474A0986-8729-457E-8784-E086B7F5D32E}">
      <dsp:nvSpPr>
        <dsp:cNvPr id="0" name=""/>
        <dsp:cNvSpPr/>
      </dsp:nvSpPr>
      <dsp:spPr>
        <a:xfrm>
          <a:off x="436735" y="1832859"/>
          <a:ext cx="790283" cy="79028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E0F7A-DADF-4F91-AC14-A21BD3A70F2B}">
      <dsp:nvSpPr>
        <dsp:cNvPr id="0" name=""/>
        <dsp:cNvSpPr/>
      </dsp:nvSpPr>
      <dsp:spPr>
        <a:xfrm>
          <a:off x="831877" y="1832859"/>
          <a:ext cx="1941048" cy="7902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Discussing how existing predictive models may fall short in delivering precise and timely diabetes predictions.</a:t>
          </a:r>
          <a:endParaRPr lang="en-US" sz="1100" kern="1200" dirty="0"/>
        </a:p>
      </dsp:txBody>
      <dsp:txXfrm>
        <a:off x="831877" y="1832859"/>
        <a:ext cx="1941048" cy="7902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01313-7FB9-4264-A697-37AC8AD936C2}">
      <dsp:nvSpPr>
        <dsp:cNvPr id="0" name=""/>
        <dsp:cNvSpPr/>
      </dsp:nvSpPr>
      <dsp:spPr>
        <a:xfrm>
          <a:off x="0" y="736832"/>
          <a:ext cx="1687197" cy="168719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C7528-BC93-4577-92AE-774070C4925F}">
      <dsp:nvSpPr>
        <dsp:cNvPr id="0" name=""/>
        <dsp:cNvSpPr/>
      </dsp:nvSpPr>
      <dsp:spPr>
        <a:xfrm>
          <a:off x="843598" y="736832"/>
          <a:ext cx="1968396" cy="1687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Data Complexity and Variability</a:t>
          </a:r>
          <a:endParaRPr lang="en-US" sz="1000" kern="1200"/>
        </a:p>
      </dsp:txBody>
      <dsp:txXfrm>
        <a:off x="843598" y="736832"/>
        <a:ext cx="1968396" cy="801418"/>
      </dsp:txXfrm>
    </dsp:sp>
    <dsp:sp modelId="{05BDA16B-754C-4FF3-8065-A61B739E7CFB}">
      <dsp:nvSpPr>
        <dsp:cNvPr id="0" name=""/>
        <dsp:cNvSpPr/>
      </dsp:nvSpPr>
      <dsp:spPr>
        <a:xfrm>
          <a:off x="442889" y="1538250"/>
          <a:ext cx="801418" cy="80141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889F8-931D-4667-8786-C9E1773974CC}">
      <dsp:nvSpPr>
        <dsp:cNvPr id="0" name=""/>
        <dsp:cNvSpPr/>
      </dsp:nvSpPr>
      <dsp:spPr>
        <a:xfrm>
          <a:off x="843598" y="1538250"/>
          <a:ext cx="1968396" cy="8014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Highlighting the complex nature of healthcare data and the challenges it presents for accurate prediction algorithms.</a:t>
          </a:r>
          <a:endParaRPr lang="en-US" sz="1000" kern="1200"/>
        </a:p>
      </dsp:txBody>
      <dsp:txXfrm>
        <a:off x="843598" y="1538250"/>
        <a:ext cx="1968396" cy="8014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47AD4-1433-4E08-B987-121916C05E0C}">
      <dsp:nvSpPr>
        <dsp:cNvPr id="0" name=""/>
        <dsp:cNvSpPr/>
      </dsp:nvSpPr>
      <dsp:spPr>
        <a:xfrm rot="5400000">
          <a:off x="4522326" y="-1835652"/>
          <a:ext cx="745596" cy="46071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Detailing the process of gathering and preparing healthcare data for predictive analysis.</a:t>
          </a:r>
        </a:p>
      </dsp:txBody>
      <dsp:txXfrm rot="-5400000">
        <a:off x="2591537" y="131534"/>
        <a:ext cx="4570778" cy="672802"/>
      </dsp:txXfrm>
    </dsp:sp>
    <dsp:sp modelId="{5B06B483-9C84-4208-AA8E-E55B1D11BB00}">
      <dsp:nvSpPr>
        <dsp:cNvPr id="0" name=""/>
        <dsp:cNvSpPr/>
      </dsp:nvSpPr>
      <dsp:spPr>
        <a:xfrm>
          <a:off x="0" y="1937"/>
          <a:ext cx="2591536" cy="931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Data Collection and Preprocessing</a:t>
          </a:r>
          <a:endParaRPr lang="en-US" sz="1900" kern="1200" dirty="0"/>
        </a:p>
      </dsp:txBody>
      <dsp:txXfrm>
        <a:off x="45496" y="47433"/>
        <a:ext cx="2500544" cy="841003"/>
      </dsp:txXfrm>
    </dsp:sp>
    <dsp:sp modelId="{97FC992F-3AD4-4DB4-937C-EAFC3BAE3FF2}">
      <dsp:nvSpPr>
        <dsp:cNvPr id="0" name=""/>
        <dsp:cNvSpPr/>
      </dsp:nvSpPr>
      <dsp:spPr>
        <a:xfrm rot="5400000">
          <a:off x="4522326" y="-857057"/>
          <a:ext cx="745596" cy="46071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Explaining how machine learning algorithms are employed to build accurate prediction models for diabetic patients</a:t>
          </a:r>
        </a:p>
      </dsp:txBody>
      <dsp:txXfrm rot="-5400000">
        <a:off x="2591537" y="1110129"/>
        <a:ext cx="4570778" cy="672802"/>
      </dsp:txXfrm>
    </dsp:sp>
    <dsp:sp modelId="{B2994221-67F1-4E1A-A484-5D269420EB8C}">
      <dsp:nvSpPr>
        <dsp:cNvPr id="0" name=""/>
        <dsp:cNvSpPr/>
      </dsp:nvSpPr>
      <dsp:spPr>
        <a:xfrm>
          <a:off x="0" y="980532"/>
          <a:ext cx="2591536" cy="931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Model Development and Training</a:t>
          </a:r>
          <a:endParaRPr lang="en-US" sz="1900" kern="1200" dirty="0"/>
        </a:p>
      </dsp:txBody>
      <dsp:txXfrm>
        <a:off x="45496" y="1026028"/>
        <a:ext cx="2500544" cy="841003"/>
      </dsp:txXfrm>
    </dsp:sp>
    <dsp:sp modelId="{EE62466A-4A3A-4F04-9F64-F54577AAC83C}">
      <dsp:nvSpPr>
        <dsp:cNvPr id="0" name=""/>
        <dsp:cNvSpPr/>
      </dsp:nvSpPr>
      <dsp:spPr>
        <a:xfrm rot="5400000">
          <a:off x="4522326" y="121537"/>
          <a:ext cx="745596" cy="46071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Addressing the critical phase of testing and validating the performance of developed predictive models to ensure reliability and effectiveness.</a:t>
          </a:r>
        </a:p>
      </dsp:txBody>
      <dsp:txXfrm rot="-5400000">
        <a:off x="2591537" y="2088724"/>
        <a:ext cx="4570778" cy="672802"/>
      </dsp:txXfrm>
    </dsp:sp>
    <dsp:sp modelId="{A4AF0E90-6C55-4456-8825-83C3CBE775FF}">
      <dsp:nvSpPr>
        <dsp:cNvPr id="0" name=""/>
        <dsp:cNvSpPr/>
      </dsp:nvSpPr>
      <dsp:spPr>
        <a:xfrm>
          <a:off x="0" y="1959127"/>
          <a:ext cx="2591536" cy="931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Validation and Testing</a:t>
          </a:r>
          <a:endParaRPr lang="en-US" sz="1900" kern="1200" dirty="0"/>
        </a:p>
      </dsp:txBody>
      <dsp:txXfrm>
        <a:off x="45496" y="2004623"/>
        <a:ext cx="2500544" cy="841003"/>
      </dsp:txXfrm>
    </dsp:sp>
    <dsp:sp modelId="{DD061525-7E89-4E15-889A-14B4C156FD7C}">
      <dsp:nvSpPr>
        <dsp:cNvPr id="0" name=""/>
        <dsp:cNvSpPr/>
      </dsp:nvSpPr>
      <dsp:spPr>
        <a:xfrm rot="5400000">
          <a:off x="4522326" y="1100131"/>
          <a:ext cx="745596" cy="46071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Discussing the strategies for integrating the predictive models into the healthcare system for efficient patient care.</a:t>
          </a:r>
        </a:p>
      </dsp:txBody>
      <dsp:txXfrm rot="-5400000">
        <a:off x="2591537" y="3067318"/>
        <a:ext cx="4570778" cy="672802"/>
      </dsp:txXfrm>
    </dsp:sp>
    <dsp:sp modelId="{F03A17F2-3CCA-4D45-8B80-3460D9F8DB88}">
      <dsp:nvSpPr>
        <dsp:cNvPr id="0" name=""/>
        <dsp:cNvSpPr/>
      </dsp:nvSpPr>
      <dsp:spPr>
        <a:xfrm>
          <a:off x="0" y="2937722"/>
          <a:ext cx="2591536" cy="931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Integration and Deployment</a:t>
          </a:r>
          <a:endParaRPr lang="en-US" sz="1900" kern="1200" dirty="0"/>
        </a:p>
      </dsp:txBody>
      <dsp:txXfrm>
        <a:off x="45496" y="2983218"/>
        <a:ext cx="2500544" cy="8410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B83E1-28F0-4630-A681-F1515B7F3A17}">
      <dsp:nvSpPr>
        <dsp:cNvPr id="0" name=""/>
        <dsp:cNvSpPr/>
      </dsp:nvSpPr>
      <dsp:spPr>
        <a:xfrm>
          <a:off x="0" y="176"/>
          <a:ext cx="2562129" cy="6880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Data Accuracy Improvement</a:t>
          </a:r>
          <a:endParaRPr lang="en-US" sz="1300" kern="1200" dirty="0"/>
        </a:p>
      </dsp:txBody>
      <dsp:txXfrm>
        <a:off x="33589" y="33765"/>
        <a:ext cx="2494951" cy="620893"/>
      </dsp:txXfrm>
    </dsp:sp>
    <dsp:sp modelId="{32DE1815-C2C2-4125-9608-57900832F467}">
      <dsp:nvSpPr>
        <dsp:cNvPr id="0" name=""/>
        <dsp:cNvSpPr/>
      </dsp:nvSpPr>
      <dsp:spPr>
        <a:xfrm>
          <a:off x="0" y="725687"/>
          <a:ext cx="2562129" cy="874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Utilizing advanced data processing techniques to enhance the accuracy and reliability of predictive models.</a:t>
          </a:r>
          <a:endParaRPr lang="en-US" sz="1300" kern="1200" dirty="0"/>
        </a:p>
      </dsp:txBody>
      <dsp:txXfrm>
        <a:off x="42693" y="768380"/>
        <a:ext cx="2476743" cy="7891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46CAC-1FDD-4CC9-8CE7-EDCEEF86E2B1}">
      <dsp:nvSpPr>
        <dsp:cNvPr id="0" name=""/>
        <dsp:cNvSpPr/>
      </dsp:nvSpPr>
      <dsp:spPr>
        <a:xfrm>
          <a:off x="0" y="5101"/>
          <a:ext cx="2980029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Personalized Prediction Implementation</a:t>
          </a:r>
          <a:endParaRPr lang="en-US" sz="1200" kern="1200" dirty="0"/>
        </a:p>
      </dsp:txBody>
      <dsp:txXfrm>
        <a:off x="39580" y="44681"/>
        <a:ext cx="2900869" cy="731649"/>
      </dsp:txXfrm>
    </dsp:sp>
    <dsp:sp modelId="{6A1B8ABC-64E9-4DCD-8F25-349305110750}">
      <dsp:nvSpPr>
        <dsp:cNvPr id="0" name=""/>
        <dsp:cNvSpPr/>
      </dsp:nvSpPr>
      <dsp:spPr>
        <a:xfrm>
          <a:off x="0" y="850471"/>
          <a:ext cx="2980029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Detailing the implementation of personalized predictions for individual patient cases, leveraging machine learning algorithms.</a:t>
          </a:r>
          <a:endParaRPr lang="en-US" sz="1200" kern="1200" dirty="0"/>
        </a:p>
      </dsp:txBody>
      <dsp:txXfrm>
        <a:off x="39580" y="890051"/>
        <a:ext cx="2900869" cy="7316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53469-0985-4F59-B0E9-7B12C4B2E57B}">
      <dsp:nvSpPr>
        <dsp:cNvPr id="0" name=""/>
        <dsp:cNvSpPr/>
      </dsp:nvSpPr>
      <dsp:spPr>
        <a:xfrm>
          <a:off x="0" y="30329"/>
          <a:ext cx="2717185" cy="807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Prediction Efficiency Enhancement</a:t>
          </a:r>
          <a:endParaRPr lang="en-US" sz="1200" kern="1200" dirty="0"/>
        </a:p>
      </dsp:txBody>
      <dsp:txXfrm>
        <a:off x="39409" y="69738"/>
        <a:ext cx="2638367" cy="728482"/>
      </dsp:txXfrm>
    </dsp:sp>
    <dsp:sp modelId="{3C53866D-1498-433F-AF23-D037C46F9578}">
      <dsp:nvSpPr>
        <dsp:cNvPr id="0" name=""/>
        <dsp:cNvSpPr/>
      </dsp:nvSpPr>
      <dsp:spPr>
        <a:xfrm>
          <a:off x="0" y="872189"/>
          <a:ext cx="2717185" cy="807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Emphasizing the improvement of prediction efficiency to provide timely and targeted interventions for diabetic patients.</a:t>
          </a:r>
          <a:endParaRPr lang="en-US" sz="1200" kern="1200" dirty="0"/>
        </a:p>
      </dsp:txBody>
      <dsp:txXfrm>
        <a:off x="39409" y="911598"/>
        <a:ext cx="2638367" cy="7284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F78E1-72D9-421C-857B-09CEDCE49A87}">
      <dsp:nvSpPr>
        <dsp:cNvPr id="0" name=""/>
        <dsp:cNvSpPr/>
      </dsp:nvSpPr>
      <dsp:spPr>
        <a:xfrm>
          <a:off x="0" y="0"/>
          <a:ext cx="1011936" cy="884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80%</a:t>
          </a:r>
          <a:endParaRPr lang="en-US" sz="1200" kern="1200"/>
        </a:p>
      </dsp:txBody>
      <dsp:txXfrm>
        <a:off x="0" y="353642"/>
        <a:ext cx="1011936" cy="353642"/>
      </dsp:txXfrm>
    </dsp:sp>
    <dsp:sp modelId="{B349A2A5-0581-4F25-A862-B7FFCA2E9649}">
      <dsp:nvSpPr>
        <dsp:cNvPr id="0" name=""/>
        <dsp:cNvSpPr/>
      </dsp:nvSpPr>
      <dsp:spPr>
        <a:xfrm>
          <a:off x="358764" y="53046"/>
          <a:ext cx="294407" cy="29440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65FFF-A644-49C9-BF32-2C582D6F6353}">
      <dsp:nvSpPr>
        <dsp:cNvPr id="0" name=""/>
        <dsp:cNvSpPr/>
      </dsp:nvSpPr>
      <dsp:spPr>
        <a:xfrm>
          <a:off x="40477" y="707284"/>
          <a:ext cx="930981" cy="13261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187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verhour.com/blog/what-is-github/" TargetMode="Externa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verhour.com/blog/what-is-github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hyperlink" Target="https://everhour.com/blog/what-is-github/" TargetMode="External"/><Relationship Id="rId18" Type="http://schemas.microsoft.com/office/2007/relationships/diagramDrawing" Target="../diagrams/drawing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6" Type="http://schemas.openxmlformats.org/officeDocument/2006/relationships/diagramQuickStyle" Target="../diagrams/quickStyl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Layout" Target="../diagrams/layout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verhour.com/blog/what-is-github/" TargetMode="Externa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hyperlink" Target="https://everhour.com/blog/what-is-github/" TargetMode="External"/><Relationship Id="rId18" Type="http://schemas.openxmlformats.org/officeDocument/2006/relationships/diagramColors" Target="../diagrams/colors8.xml"/><Relationship Id="rId26" Type="http://schemas.openxmlformats.org/officeDocument/2006/relationships/diagramLayout" Target="../diagrams/layout10.xml"/><Relationship Id="rId3" Type="http://schemas.openxmlformats.org/officeDocument/2006/relationships/diagramData" Target="../diagrams/data6.xml"/><Relationship Id="rId21" Type="http://schemas.openxmlformats.org/officeDocument/2006/relationships/diagramLayout" Target="../diagrams/layout9.xml"/><Relationship Id="rId34" Type="http://schemas.microsoft.com/office/2007/relationships/diagramDrawing" Target="../diagrams/drawing11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openxmlformats.org/officeDocument/2006/relationships/diagramQuickStyle" Target="../diagrams/quickStyle8.xml"/><Relationship Id="rId25" Type="http://schemas.openxmlformats.org/officeDocument/2006/relationships/diagramData" Target="../diagrams/data10.xml"/><Relationship Id="rId33" Type="http://schemas.openxmlformats.org/officeDocument/2006/relationships/diagramColors" Target="../diagrams/colors11.xml"/><Relationship Id="rId2" Type="http://schemas.openxmlformats.org/officeDocument/2006/relationships/notesSlide" Target="../notesSlides/notesSlide7.xml"/><Relationship Id="rId16" Type="http://schemas.openxmlformats.org/officeDocument/2006/relationships/diagramLayout" Target="../diagrams/layout8.xml"/><Relationship Id="rId20" Type="http://schemas.openxmlformats.org/officeDocument/2006/relationships/diagramData" Target="../diagrams/data9.xml"/><Relationship Id="rId29" Type="http://schemas.microsoft.com/office/2007/relationships/diagramDrawing" Target="../diagrams/drawing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24" Type="http://schemas.microsoft.com/office/2007/relationships/diagramDrawing" Target="../diagrams/drawing9.xml"/><Relationship Id="rId32" Type="http://schemas.openxmlformats.org/officeDocument/2006/relationships/diagramQuickStyle" Target="../diagrams/quickStyle11.xml"/><Relationship Id="rId5" Type="http://schemas.openxmlformats.org/officeDocument/2006/relationships/diagramQuickStyle" Target="../diagrams/quickStyle6.xml"/><Relationship Id="rId15" Type="http://schemas.openxmlformats.org/officeDocument/2006/relationships/diagramData" Target="../diagrams/data8.xml"/><Relationship Id="rId23" Type="http://schemas.openxmlformats.org/officeDocument/2006/relationships/diagramColors" Target="../diagrams/colors9.xml"/><Relationship Id="rId28" Type="http://schemas.openxmlformats.org/officeDocument/2006/relationships/diagramColors" Target="../diagrams/colors10.xml"/><Relationship Id="rId10" Type="http://schemas.openxmlformats.org/officeDocument/2006/relationships/diagramQuickStyle" Target="../diagrams/quickStyle7.xml"/><Relationship Id="rId19" Type="http://schemas.microsoft.com/office/2007/relationships/diagramDrawing" Target="../diagrams/drawing8.xml"/><Relationship Id="rId31" Type="http://schemas.openxmlformats.org/officeDocument/2006/relationships/diagramLayout" Target="../diagrams/layout11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image" Target="../media/image4.png"/><Relationship Id="rId22" Type="http://schemas.openxmlformats.org/officeDocument/2006/relationships/diagramQuickStyle" Target="../diagrams/quickStyle9.xml"/><Relationship Id="rId27" Type="http://schemas.openxmlformats.org/officeDocument/2006/relationships/diagramQuickStyle" Target="../diagrams/quickStyle10.xml"/><Relationship Id="rId30" Type="http://schemas.openxmlformats.org/officeDocument/2006/relationships/diagramData" Target="../diagrams/data11.xml"/><Relationship Id="rId8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hyperlink" Target="https://everhour.com/blog/what-is-github/" TargetMode="External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verhour.com/blog/what-is-github/" TargetMode="Externa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A0452551-6A12-AB4D-455D-D9670168F5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3000"/>
          </a:blip>
          <a:srcRect l="1562" t="11699" r="24164" b="4426"/>
          <a:stretch/>
        </p:blipFill>
        <p:spPr>
          <a:xfrm>
            <a:off x="111566" y="629448"/>
            <a:ext cx="5735756" cy="43140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405913" y="1401500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A258B-CAEC-B6C0-5059-18B5DEA4827A}"/>
              </a:ext>
            </a:extLst>
          </p:cNvPr>
          <p:cNvSpPr/>
          <p:nvPr/>
        </p:nvSpPr>
        <p:spPr>
          <a:xfrm>
            <a:off x="9048762" y="0"/>
            <a:ext cx="119381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70D2AA-FB53-34A2-095E-ECE657C06B18}"/>
              </a:ext>
            </a:extLst>
          </p:cNvPr>
          <p:cNvSpPr/>
          <p:nvPr/>
        </p:nvSpPr>
        <p:spPr>
          <a:xfrm>
            <a:off x="-7815" y="0"/>
            <a:ext cx="119381" cy="51435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524598" y="2870899"/>
            <a:ext cx="23461" cy="1124328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575162" y="2871569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161D23"/>
                </a:solidFill>
              </a:rPr>
              <a:t>CREATING A FUTURE-READY WORKFORCE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BABFF0-3A7F-30AE-5C78-B2465A8294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7"/>
          <a:stretch/>
        </p:blipFill>
        <p:spPr>
          <a:xfrm>
            <a:off x="4560067" y="602559"/>
            <a:ext cx="4483359" cy="4349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E4AFB3-9AC8-DD4F-8252-8639D615B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3675145"/>
              </p:ext>
            </p:extLst>
          </p:nvPr>
        </p:nvGraphicFramePr>
        <p:xfrm>
          <a:off x="128063" y="1059160"/>
          <a:ext cx="8738871" cy="379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8499578D-1974-D02F-8C4E-2E88D065B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3000"/>
          </a:blip>
          <a:srcRect l="1234" t="10895" b="18028"/>
          <a:stretch/>
        </p:blipFill>
        <p:spPr>
          <a:xfrm>
            <a:off x="110365" y="656492"/>
            <a:ext cx="8935392" cy="42828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AFB96E-D063-2D80-C867-61F310BAEC2B}"/>
              </a:ext>
            </a:extLst>
          </p:cNvPr>
          <p:cNvSpPr/>
          <p:nvPr/>
        </p:nvSpPr>
        <p:spPr>
          <a:xfrm>
            <a:off x="-7815" y="0"/>
            <a:ext cx="119381" cy="51435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33376896-0AA1-1F1A-0A07-0153EA6E7A5C}"/>
              </a:ext>
            </a:extLst>
          </p:cNvPr>
          <p:cNvSpPr/>
          <p:nvPr/>
        </p:nvSpPr>
        <p:spPr>
          <a:xfrm rot="5400000">
            <a:off x="151054" y="930260"/>
            <a:ext cx="3211467" cy="3291141"/>
          </a:xfrm>
          <a:prstGeom prst="round2SameRect">
            <a:avLst/>
          </a:prstGeom>
          <a:solidFill>
            <a:srgbClr val="2233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B8B40143-E777-9572-674C-6F9FB0A8C197}"/>
              </a:ext>
            </a:extLst>
          </p:cNvPr>
          <p:cNvSpPr/>
          <p:nvPr/>
        </p:nvSpPr>
        <p:spPr>
          <a:xfrm rot="5400000" flipH="1" flipV="1">
            <a:off x="5790159" y="827723"/>
            <a:ext cx="3257551" cy="3450130"/>
          </a:xfrm>
          <a:prstGeom prst="round2Same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19F0F6-4D63-17C0-67E5-6FB8E80FF122}"/>
              </a:ext>
            </a:extLst>
          </p:cNvPr>
          <p:cNvSpPr/>
          <p:nvPr/>
        </p:nvSpPr>
        <p:spPr>
          <a:xfrm>
            <a:off x="1704929" y="1289956"/>
            <a:ext cx="5734143" cy="2571750"/>
          </a:xfrm>
          <a:prstGeom prst="round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cs typeface="Arial"/>
              </a:rPr>
              <a:t>Student Name : VISHNU KUMAR D S</a:t>
            </a:r>
          </a:p>
          <a:p>
            <a:r>
              <a:rPr lang="en-US" sz="1400" dirty="0">
                <a:cs typeface="Arial"/>
              </a:rPr>
              <a:t>Student ID : STU64c164a027eb31690395808</a:t>
            </a:r>
          </a:p>
          <a:p>
            <a:r>
              <a:rPr lang="en-US" sz="1400" dirty="0">
                <a:cs typeface="Arial"/>
              </a:rPr>
              <a:t>College Name : VIJAYA VITTALA INSTITUTE OF TECHNOLOGY 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9F27E-3244-EA23-3575-26D9E2441D4F}"/>
              </a:ext>
            </a:extLst>
          </p:cNvPr>
          <p:cNvSpPr/>
          <p:nvPr/>
        </p:nvSpPr>
        <p:spPr>
          <a:xfrm>
            <a:off x="9048762" y="0"/>
            <a:ext cx="119381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3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E75419-EBB8-B110-2A58-C75BF33BBB24}"/>
              </a:ext>
            </a:extLst>
          </p:cNvPr>
          <p:cNvSpPr/>
          <p:nvPr/>
        </p:nvSpPr>
        <p:spPr>
          <a:xfrm>
            <a:off x="0" y="594857"/>
            <a:ext cx="9144000" cy="2259662"/>
          </a:xfrm>
          <a:prstGeom prst="rect">
            <a:avLst/>
          </a:prstGeom>
          <a:solidFill>
            <a:srgbClr val="24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2F1D2-B3CD-47D4-C97B-3CE2F64AFC82}"/>
              </a:ext>
            </a:extLst>
          </p:cNvPr>
          <p:cNvSpPr txBox="1"/>
          <p:nvPr/>
        </p:nvSpPr>
        <p:spPr>
          <a:xfrm>
            <a:off x="1309844" y="1389165"/>
            <a:ext cx="6524311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800" b="1">
                <a:solidFill>
                  <a:srgbClr val="FFE600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D4240D32-9BCC-D793-EF34-3F436C714765}"/>
              </a:ext>
            </a:extLst>
          </p:cNvPr>
          <p:cNvSpPr txBox="1"/>
          <p:nvPr/>
        </p:nvSpPr>
        <p:spPr>
          <a:xfrm>
            <a:off x="-867769" y="3171676"/>
            <a:ext cx="10879535" cy="251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50" dirty="0">
                <a:solidFill>
                  <a:srgbClr val="0066A1"/>
                </a:solidFill>
                <a:latin typeface="Poppins"/>
              </a:rPr>
              <a:t>Project Title :</a:t>
            </a:r>
            <a:r>
              <a:rPr lang="en-US" sz="1650" b="1" dirty="0">
                <a:solidFill>
                  <a:srgbClr val="0066A1"/>
                </a:solidFill>
                <a:latin typeface="Poppins"/>
              </a:rPr>
              <a:t> HealthCare Prediction on Diabetic Patients using Python </a:t>
            </a:r>
            <a:endParaRPr lang="en-US" sz="1650" b="1" dirty="0">
              <a:solidFill>
                <a:srgbClr val="0066A1"/>
              </a:solidFill>
              <a:latin typeface="Poppins"/>
              <a:cs typeface="Poppins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AF297CE-9F11-2600-2058-A27EC2B5D9D4}"/>
              </a:ext>
            </a:extLst>
          </p:cNvPr>
          <p:cNvSpPr txBox="1"/>
          <p:nvPr/>
        </p:nvSpPr>
        <p:spPr>
          <a:xfrm>
            <a:off x="374305" y="4036323"/>
            <a:ext cx="8395386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</a:rPr>
              <a:t>Abstract | Problem Statement | Project Overview |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Poppins"/>
              </a:rPr>
              <a:t> Proposed 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+mn-lt"/>
              </a:rPr>
              <a:t>Solution 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</a:rPr>
              <a:t>| 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Poppins"/>
              </a:rPr>
              <a:t>Technology Used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</a:rPr>
              <a:t> | Modelling &amp; Results 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+mn-lt"/>
              </a:rPr>
              <a:t>| Conclusion | Q&amp;A</a:t>
            </a:r>
            <a:endParaRPr lang="en-US">
              <a:solidFill>
                <a:schemeClr val="accent2">
                  <a:lumMod val="75000"/>
                </a:schemeClr>
              </a:solidFill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BC2C415-1766-1DAF-F60F-E7EE48816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6537538"/>
              </p:ext>
            </p:extLst>
          </p:nvPr>
        </p:nvGraphicFramePr>
        <p:xfrm>
          <a:off x="128063" y="1059160"/>
          <a:ext cx="7129264" cy="379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 dirty="0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574625"/>
            <a:ext cx="8520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340706D-E771-ACDF-C24F-D9401FA4F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788030"/>
              </p:ext>
            </p:extLst>
          </p:nvPr>
        </p:nvGraphicFramePr>
        <p:xfrm>
          <a:off x="5828586" y="1407962"/>
          <a:ext cx="2811995" cy="3001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8E948E9-8334-44E0-B6BD-53B06C3F20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304924"/>
              </p:ext>
            </p:extLst>
          </p:nvPr>
        </p:nvGraphicFramePr>
        <p:xfrm>
          <a:off x="128063" y="1100254"/>
          <a:ext cx="2772926" cy="3748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 dirty="0">
                <a:solidFill>
                  <a:srgbClr val="002060"/>
                </a:solidFill>
              </a:rPr>
              <a:t>Click here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9AB1065-2851-D2C7-763F-1D654C0CBD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6125828"/>
              </p:ext>
            </p:extLst>
          </p:nvPr>
        </p:nvGraphicFramePr>
        <p:xfrm>
          <a:off x="2958790" y="1407963"/>
          <a:ext cx="2811995" cy="3160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39820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ACA8387-32D7-F813-661B-645C10D23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798043"/>
              </p:ext>
            </p:extLst>
          </p:nvPr>
        </p:nvGraphicFramePr>
        <p:xfrm>
          <a:off x="128063" y="1059159"/>
          <a:ext cx="7198712" cy="387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574625"/>
            <a:ext cx="8520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78357E6-E61B-995A-F4CC-B006470CE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408677"/>
              </p:ext>
            </p:extLst>
          </p:nvPr>
        </p:nvGraphicFramePr>
        <p:xfrm>
          <a:off x="311700" y="1152475"/>
          <a:ext cx="2562129" cy="1600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96612DE-BA6F-0EBF-04CE-22437F67C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112543"/>
              </p:ext>
            </p:extLst>
          </p:nvPr>
        </p:nvGraphicFramePr>
        <p:xfrm>
          <a:off x="5852271" y="1152475"/>
          <a:ext cx="2980029" cy="1666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6E1690-BBCC-CB86-E82C-73E73CF1A2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35086" y="1109038"/>
            <a:ext cx="2717185" cy="3459837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71A98E-191E-C692-6BE6-9B9710617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1300602"/>
              </p:ext>
            </p:extLst>
          </p:nvPr>
        </p:nvGraphicFramePr>
        <p:xfrm>
          <a:off x="3027881" y="1109038"/>
          <a:ext cx="2717185" cy="1709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EFB3D482-048C-1F3E-8CA6-4DB444029E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30"/>
              </p:ext>
            </p:extLst>
          </p:nvPr>
        </p:nvGraphicFramePr>
        <p:xfrm>
          <a:off x="1031052" y="2818856"/>
          <a:ext cx="1011936" cy="884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B2B0E085-0194-35AB-8E86-DD3B6E8D94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8134989"/>
              </p:ext>
            </p:extLst>
          </p:nvPr>
        </p:nvGraphicFramePr>
        <p:xfrm>
          <a:off x="3718560" y="2818857"/>
          <a:ext cx="950084" cy="88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4C3CAAF9-57A5-C288-54AA-C9736A677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7379900"/>
              </p:ext>
            </p:extLst>
          </p:nvPr>
        </p:nvGraphicFramePr>
        <p:xfrm>
          <a:off x="6831981" y="2862294"/>
          <a:ext cx="885556" cy="84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2D04242-8956-6F6C-AAB9-EAC945FB6F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0952632"/>
              </p:ext>
            </p:extLst>
          </p:nvPr>
        </p:nvGraphicFramePr>
        <p:xfrm>
          <a:off x="611846" y="843261"/>
          <a:ext cx="7010900" cy="374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0B83C9-913F-EE67-CF63-5AEC478EDD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9893830"/>
              </p:ext>
            </p:extLst>
          </p:nvPr>
        </p:nvGraphicFramePr>
        <p:xfrm>
          <a:off x="128063" y="1059160"/>
          <a:ext cx="7095697" cy="379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schemas.microsoft.com/office/2006/documentManagement/types"/>
    <ds:schemaRef ds:uri="c0fa2617-96bd-425d-8578-e93563fe37c5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562</Words>
  <Application>Microsoft Office PowerPoint</Application>
  <PresentationFormat>On-screen Show (16:9)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MT</vt:lpstr>
      <vt:lpstr>Calibri</vt:lpstr>
      <vt:lpstr>Poppins</vt:lpstr>
      <vt:lpstr>Times New Roman</vt:lpstr>
      <vt:lpstr>Simple Light</vt:lpstr>
      <vt:lpstr>PowerPoint Presentation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VISHNU KUMAR D.S</cp:lastModifiedBy>
  <cp:revision>6</cp:revision>
  <dcterms:modified xsi:type="dcterms:W3CDTF">2024-01-20T07:15:05Z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