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826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s://gamma.app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s://gamma.app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hyperlink" Target="https://gamma.app" TargetMode="Externa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amma.app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s://gamma.ap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833199" y="2018109"/>
            <a:ext cx="7477601" cy="24995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b="1" kern="0" spc="-157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Data Analytics Consulting Virtual Internship</a:t>
            </a:r>
            <a:endParaRPr lang="en-US" sz="5249" dirty="0"/>
          </a:p>
        </p:txBody>
      </p:sp>
      <p:sp>
        <p:nvSpPr>
          <p:cNvPr id="5" name="Text 3"/>
          <p:cNvSpPr/>
          <p:nvPr/>
        </p:nvSpPr>
        <p:spPr>
          <a:xfrm>
            <a:off x="833199" y="4850963"/>
            <a:ext cx="74776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Get ready for a unique virtual internship experience where you'll learn the essential skills and tools needed to become a successful data analyst.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833199" y="5811679"/>
            <a:ext cx="355402" cy="355402"/>
          </a:xfrm>
          <a:prstGeom prst="roundRect">
            <a:avLst>
              <a:gd name="adj" fmla="val 25726039"/>
            </a:avLst>
          </a:prstGeom>
          <a:solidFill>
            <a:srgbClr val="BDCD5F"/>
          </a:solidFill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7" name="Text 5"/>
          <p:cNvSpPr/>
          <p:nvPr/>
        </p:nvSpPr>
        <p:spPr>
          <a:xfrm>
            <a:off x="916186" y="5806559"/>
            <a:ext cx="189309" cy="36576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80"/>
              </a:lnSpc>
              <a:buNone/>
            </a:pPr>
            <a:r>
              <a:rPr lang="en-US" sz="1152" kern="0" spc="-35" dirty="0">
                <a:solidFill>
                  <a:srgbClr val="3C3838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vK</a:t>
            </a:r>
            <a:endParaRPr lang="en-US" sz="1152" dirty="0"/>
          </a:p>
        </p:txBody>
      </p:sp>
      <p:sp>
        <p:nvSpPr>
          <p:cNvPr id="8" name="Text 6"/>
          <p:cNvSpPr/>
          <p:nvPr/>
        </p:nvSpPr>
        <p:spPr>
          <a:xfrm>
            <a:off x="1299686" y="5817156"/>
            <a:ext cx="2173724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by Vishnu Kumar D S</a:t>
            </a:r>
            <a:endParaRPr lang="en-US" sz="2187" dirty="0"/>
          </a:p>
        </p:txBody>
      </p:sp>
      <p:pic>
        <p:nvPicPr>
          <p:cNvPr id="9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10" name="Image 1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85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6" name="Text 3"/>
          <p:cNvSpPr/>
          <p:nvPr/>
        </p:nvSpPr>
        <p:spPr>
          <a:xfrm>
            <a:off x="2037993" y="1951553"/>
            <a:ext cx="9310926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Introduction to the Virtual Internship</a:t>
            </a:r>
            <a:endParaRPr lang="en-US" sz="4374" dirty="0"/>
          </a:p>
        </p:txBody>
      </p:sp>
      <p:sp>
        <p:nvSpPr>
          <p:cNvPr id="7" name="Shape 4"/>
          <p:cNvSpPr/>
          <p:nvPr/>
        </p:nvSpPr>
        <p:spPr>
          <a:xfrm>
            <a:off x="2037993" y="315277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8" name="Text 5"/>
          <p:cNvSpPr/>
          <p:nvPr/>
        </p:nvSpPr>
        <p:spPr>
          <a:xfrm>
            <a:off x="2206347" y="3194447"/>
            <a:ext cx="16323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6"/>
          <p:cNvSpPr/>
          <p:nvPr/>
        </p:nvSpPr>
        <p:spPr>
          <a:xfrm>
            <a:off x="2760107" y="3229094"/>
            <a:ext cx="264795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Get Hands-On Experience </a:t>
            </a: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🤝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2760107" y="4145637"/>
            <a:ext cx="264795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Learn and apply practical skills in a virtual environment to prepare you for real-world challenges.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5630228" y="315277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2" name="Text 9"/>
          <p:cNvSpPr/>
          <p:nvPr/>
        </p:nvSpPr>
        <p:spPr>
          <a:xfrm>
            <a:off x="5779532" y="3194447"/>
            <a:ext cx="20133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3" name="Text 10"/>
          <p:cNvSpPr/>
          <p:nvPr/>
        </p:nvSpPr>
        <p:spPr>
          <a:xfrm>
            <a:off x="6352342" y="3229094"/>
            <a:ext cx="264795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Collaborate with Experts </a:t>
            </a: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🧑‍🤝‍🧑</a:t>
            </a:r>
            <a:endParaRPr lang="en-US" sz="2187" dirty="0"/>
          </a:p>
        </p:txBody>
      </p:sp>
      <p:sp>
        <p:nvSpPr>
          <p:cNvPr id="14" name="Text 11"/>
          <p:cNvSpPr/>
          <p:nvPr/>
        </p:nvSpPr>
        <p:spPr>
          <a:xfrm>
            <a:off x="6352342" y="4145637"/>
            <a:ext cx="264795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Work alongside seasoned professionals to gain insight and knowledge while working on real-world projects.</a:t>
            </a:r>
            <a:endParaRPr lang="en-US" sz="1750" dirty="0"/>
          </a:p>
        </p:txBody>
      </p:sp>
      <p:sp>
        <p:nvSpPr>
          <p:cNvPr id="15" name="Shape 12"/>
          <p:cNvSpPr/>
          <p:nvPr/>
        </p:nvSpPr>
        <p:spPr>
          <a:xfrm>
            <a:off x="9222462" y="315277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6" name="Text 13"/>
          <p:cNvSpPr/>
          <p:nvPr/>
        </p:nvSpPr>
        <p:spPr>
          <a:xfrm>
            <a:off x="9367957" y="3194447"/>
            <a:ext cx="20895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624" dirty="0"/>
          </a:p>
        </p:txBody>
      </p:sp>
      <p:sp>
        <p:nvSpPr>
          <p:cNvPr id="17" name="Text 14"/>
          <p:cNvSpPr/>
          <p:nvPr/>
        </p:nvSpPr>
        <p:spPr>
          <a:xfrm>
            <a:off x="9944576" y="3229094"/>
            <a:ext cx="264795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Sharpen Your Skills </a:t>
            </a: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📈</a:t>
            </a:r>
            <a:endParaRPr lang="en-US" sz="2187" dirty="0"/>
          </a:p>
        </p:txBody>
      </p:sp>
      <p:sp>
        <p:nvSpPr>
          <p:cNvPr id="18" name="Text 15"/>
          <p:cNvSpPr/>
          <p:nvPr/>
        </p:nvSpPr>
        <p:spPr>
          <a:xfrm>
            <a:off x="9944576" y="4145637"/>
            <a:ext cx="2647950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Develop key technical and analytical competencies designed to help you succeed in the competitive field of data analytics consulting.</a:t>
            </a:r>
            <a:endParaRPr lang="en-US" sz="1750" dirty="0"/>
          </a:p>
        </p:txBody>
      </p:sp>
      <p:pic>
        <p:nvPicPr>
          <p:cNvPr id="19" name="Image 1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42459"/>
          </a:xfrm>
          <a:prstGeom prst="rect">
            <a:avLst/>
          </a:prstGeom>
          <a:solidFill>
            <a:srgbClr val="FFFFFF"/>
          </a:solidFill>
          <a:ln w="13692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2105501" y="603171"/>
            <a:ext cx="7007066" cy="6854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398"/>
              </a:lnSpc>
              <a:buNone/>
            </a:pPr>
            <a:r>
              <a:rPr lang="en-US" sz="4318" b="1" kern="0" spc="-13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Objectives of the Internship</a:t>
            </a:r>
            <a:endParaRPr lang="en-US" sz="4318" dirty="0"/>
          </a:p>
        </p:txBody>
      </p:sp>
      <p:sp>
        <p:nvSpPr>
          <p:cNvPr id="5" name="Shape 3"/>
          <p:cNvSpPr/>
          <p:nvPr/>
        </p:nvSpPr>
        <p:spPr>
          <a:xfrm>
            <a:off x="2105501" y="4687372"/>
            <a:ext cx="10419278" cy="43815"/>
          </a:xfrm>
          <a:prstGeom prst="rect">
            <a:avLst/>
          </a:prstGeom>
          <a:solidFill>
            <a:srgbClr val="B5B7E3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6" name="Shape 4"/>
          <p:cNvSpPr/>
          <p:nvPr/>
        </p:nvSpPr>
        <p:spPr>
          <a:xfrm>
            <a:off x="4633555" y="4687372"/>
            <a:ext cx="43815" cy="767715"/>
          </a:xfrm>
          <a:prstGeom prst="rect">
            <a:avLst/>
          </a:prstGeom>
          <a:solidFill>
            <a:srgbClr val="B5B7E3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7" name="Shape 5"/>
          <p:cNvSpPr/>
          <p:nvPr/>
        </p:nvSpPr>
        <p:spPr>
          <a:xfrm>
            <a:off x="4408765" y="4440674"/>
            <a:ext cx="493514" cy="493514"/>
          </a:xfrm>
          <a:prstGeom prst="roundRect">
            <a:avLst>
              <a:gd name="adj" fmla="val 20002"/>
            </a:avLst>
          </a:prstGeom>
          <a:solidFill>
            <a:srgbClr val="DADBF1"/>
          </a:solidFill>
          <a:ln w="13692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8" name="Text 6"/>
          <p:cNvSpPr/>
          <p:nvPr/>
        </p:nvSpPr>
        <p:spPr>
          <a:xfrm>
            <a:off x="4573786" y="4481751"/>
            <a:ext cx="163354" cy="41136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39"/>
              </a:lnSpc>
              <a:buNone/>
            </a:pPr>
            <a:r>
              <a:rPr lang="en-US" sz="2591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591" dirty="0"/>
          </a:p>
        </p:txBody>
      </p:sp>
      <p:sp>
        <p:nvSpPr>
          <p:cNvPr id="9" name="Text 7"/>
          <p:cNvSpPr/>
          <p:nvPr/>
        </p:nvSpPr>
        <p:spPr>
          <a:xfrm>
            <a:off x="2324814" y="5674400"/>
            <a:ext cx="4661297" cy="6929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699"/>
              </a:lnSpc>
              <a:buNone/>
            </a:pPr>
            <a:r>
              <a:rPr lang="en-US" sz="2159" b="1" kern="0" spc="-6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Enhance Your Analytics Knowledge </a:t>
            </a:r>
            <a:r>
              <a:rPr lang="en-US" sz="2159" b="1" kern="0" spc="-65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🧠</a:t>
            </a:r>
            <a:endParaRPr lang="en-US" sz="2159" dirty="0"/>
          </a:p>
        </p:txBody>
      </p:sp>
      <p:sp>
        <p:nvSpPr>
          <p:cNvPr id="10" name="Text 8"/>
          <p:cNvSpPr/>
          <p:nvPr/>
        </p:nvSpPr>
        <p:spPr>
          <a:xfrm>
            <a:off x="2324814" y="6586657"/>
            <a:ext cx="4661297" cy="105263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64"/>
              </a:lnSpc>
              <a:buNone/>
            </a:pPr>
            <a:r>
              <a:rPr lang="en-US" sz="1727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Learn the ins and outs of data analysis, all while enhancing and sharpening your technical knowledge and skills.</a:t>
            </a:r>
            <a:endParaRPr lang="en-US" sz="1727" dirty="0"/>
          </a:p>
        </p:txBody>
      </p:sp>
      <p:sp>
        <p:nvSpPr>
          <p:cNvPr id="11" name="Shape 9"/>
          <p:cNvSpPr/>
          <p:nvPr/>
        </p:nvSpPr>
        <p:spPr>
          <a:xfrm>
            <a:off x="7293173" y="3919657"/>
            <a:ext cx="43815" cy="767715"/>
          </a:xfrm>
          <a:prstGeom prst="rect">
            <a:avLst/>
          </a:prstGeom>
          <a:solidFill>
            <a:srgbClr val="B5B7E3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2" name="Shape 10"/>
          <p:cNvSpPr/>
          <p:nvPr/>
        </p:nvSpPr>
        <p:spPr>
          <a:xfrm>
            <a:off x="7068383" y="4440674"/>
            <a:ext cx="493514" cy="493514"/>
          </a:xfrm>
          <a:prstGeom prst="roundRect">
            <a:avLst>
              <a:gd name="adj" fmla="val 20002"/>
            </a:avLst>
          </a:prstGeom>
          <a:solidFill>
            <a:srgbClr val="DADBF1"/>
          </a:solidFill>
          <a:ln w="13692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11"/>
          <p:cNvSpPr/>
          <p:nvPr/>
        </p:nvSpPr>
        <p:spPr>
          <a:xfrm>
            <a:off x="7214354" y="4481751"/>
            <a:ext cx="201454" cy="41136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39"/>
              </a:lnSpc>
              <a:buNone/>
            </a:pPr>
            <a:r>
              <a:rPr lang="en-US" sz="2591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591" dirty="0"/>
          </a:p>
        </p:txBody>
      </p:sp>
      <p:sp>
        <p:nvSpPr>
          <p:cNvPr id="14" name="Text 12"/>
          <p:cNvSpPr/>
          <p:nvPr/>
        </p:nvSpPr>
        <p:spPr>
          <a:xfrm>
            <a:off x="5384244" y="1727240"/>
            <a:ext cx="3861673" cy="3502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99"/>
              </a:lnSpc>
              <a:buNone/>
            </a:pPr>
            <a:r>
              <a:rPr lang="en-US" sz="2159" b="1" kern="0" spc="-6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Apply Analytics Techniques </a:t>
            </a:r>
            <a:r>
              <a:rPr lang="en-US" sz="2159" b="1" kern="0" spc="-65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🛠</a:t>
            </a:r>
            <a:endParaRPr lang="en-US" sz="2159" dirty="0"/>
          </a:p>
        </p:txBody>
      </p:sp>
      <p:sp>
        <p:nvSpPr>
          <p:cNvPr id="15" name="Text 13"/>
          <p:cNvSpPr/>
          <p:nvPr/>
        </p:nvSpPr>
        <p:spPr>
          <a:xfrm>
            <a:off x="4984432" y="2296835"/>
            <a:ext cx="4661297" cy="14035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64"/>
              </a:lnSpc>
              <a:buNone/>
            </a:pPr>
            <a:r>
              <a:rPr lang="en-US" sz="1727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Gain experience in some of the latest and most effective analytics tools and techniques, and learn how they are applied in business scenarios.</a:t>
            </a:r>
            <a:endParaRPr lang="en-US" sz="1727" dirty="0"/>
          </a:p>
        </p:txBody>
      </p:sp>
      <p:sp>
        <p:nvSpPr>
          <p:cNvPr id="16" name="Shape 14"/>
          <p:cNvSpPr/>
          <p:nvPr/>
        </p:nvSpPr>
        <p:spPr>
          <a:xfrm>
            <a:off x="9952792" y="4687372"/>
            <a:ext cx="43815" cy="767715"/>
          </a:xfrm>
          <a:prstGeom prst="rect">
            <a:avLst/>
          </a:prstGeom>
          <a:solidFill>
            <a:srgbClr val="B5B7E3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7" name="Shape 15"/>
          <p:cNvSpPr/>
          <p:nvPr/>
        </p:nvSpPr>
        <p:spPr>
          <a:xfrm>
            <a:off x="9728002" y="4440674"/>
            <a:ext cx="493514" cy="493514"/>
          </a:xfrm>
          <a:prstGeom prst="roundRect">
            <a:avLst>
              <a:gd name="adj" fmla="val 20002"/>
            </a:avLst>
          </a:prstGeom>
          <a:solidFill>
            <a:srgbClr val="DADBF1"/>
          </a:solidFill>
          <a:ln w="13692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8" name="Text 16"/>
          <p:cNvSpPr/>
          <p:nvPr/>
        </p:nvSpPr>
        <p:spPr>
          <a:xfrm>
            <a:off x="9870162" y="4481751"/>
            <a:ext cx="209074" cy="41136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39"/>
              </a:lnSpc>
              <a:buNone/>
            </a:pPr>
            <a:r>
              <a:rPr lang="en-US" sz="2591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591" dirty="0"/>
          </a:p>
        </p:txBody>
      </p:sp>
      <p:sp>
        <p:nvSpPr>
          <p:cNvPr id="19" name="Text 17"/>
          <p:cNvSpPr/>
          <p:nvPr/>
        </p:nvSpPr>
        <p:spPr>
          <a:xfrm>
            <a:off x="8001952" y="5674400"/>
            <a:ext cx="3945493" cy="3502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99"/>
              </a:lnSpc>
              <a:buNone/>
            </a:pPr>
            <a:r>
              <a:rPr lang="en-US" sz="2159" b="1" kern="0" spc="-6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Build Your Business Acumen </a:t>
            </a:r>
            <a:r>
              <a:rPr lang="en-US" sz="2159" b="1" kern="0" spc="-65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💼</a:t>
            </a:r>
            <a:endParaRPr lang="en-US" sz="2159" dirty="0"/>
          </a:p>
        </p:txBody>
      </p:sp>
      <p:sp>
        <p:nvSpPr>
          <p:cNvPr id="20" name="Text 18"/>
          <p:cNvSpPr/>
          <p:nvPr/>
        </p:nvSpPr>
        <p:spPr>
          <a:xfrm>
            <a:off x="7644051" y="6243995"/>
            <a:ext cx="4661416" cy="105263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64"/>
              </a:lnSpc>
              <a:buNone/>
            </a:pPr>
            <a:r>
              <a:rPr lang="en-US" sz="1727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Understand best practices in data analytics consulting, including how to problem-solve, communicate effectively, and project manage.</a:t>
            </a:r>
            <a:endParaRPr lang="en-US" sz="1727" dirty="0"/>
          </a:p>
        </p:txBody>
      </p:sp>
      <p:pic>
        <p:nvPicPr>
          <p:cNvPr id="21" name="Image 0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2037993" y="1009531"/>
            <a:ext cx="9899094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Overview of Data Analytics Consulting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2148245"/>
            <a:ext cx="5110520" cy="3158490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5584388"/>
            <a:ext cx="447925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What is Data Analytics Consulting?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6153745"/>
            <a:ext cx="511052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Explore the world of data analytics consulting and how it can help businesses make better, more informed decisions.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1768" y="2148245"/>
            <a:ext cx="5110639" cy="3158609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7481768" y="5584507"/>
            <a:ext cx="348686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Key Statistical Concepts 📈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7481768" y="6153864"/>
            <a:ext cx="5110639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Learn the foundational statistical concepts and theories necessary for data analysis and interpretation.</a:t>
            </a:r>
            <a:endParaRPr lang="en-US" sz="1750" dirty="0"/>
          </a:p>
        </p:txBody>
      </p:sp>
      <p:pic>
        <p:nvPicPr>
          <p:cNvPr id="11" name="Image 2" descr="preencoded.png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2037993" y="975479"/>
            <a:ext cx="10126266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Tools and Techniques for Data Analysis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114193"/>
            <a:ext cx="5166122" cy="2454712"/>
          </a:xfrm>
          <a:prstGeom prst="roundRect">
            <a:avLst>
              <a:gd name="adj" fmla="val 4073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 4"/>
          <p:cNvSpPr/>
          <p:nvPr/>
        </p:nvSpPr>
        <p:spPr>
          <a:xfrm>
            <a:off x="2273975" y="2350175"/>
            <a:ext cx="445936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Data Management and Cleaning </a:t>
            </a: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🧹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73975" y="2919532"/>
            <a:ext cx="469415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Discover best practices and techniques for cleaning, validating, and analyzing data from various sources and formats.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426285" y="2114193"/>
            <a:ext cx="5166122" cy="2454712"/>
          </a:xfrm>
          <a:prstGeom prst="roundRect">
            <a:avLst>
              <a:gd name="adj" fmla="val 4073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9" name="Text 7"/>
          <p:cNvSpPr/>
          <p:nvPr/>
        </p:nvSpPr>
        <p:spPr>
          <a:xfrm>
            <a:off x="7662267" y="2350175"/>
            <a:ext cx="4694158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Data Visualization and Storytelling </a:t>
            </a: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📊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7662267" y="3266718"/>
            <a:ext cx="469415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Learn how to use graphical representations to help stakeholders better understand complex business problems and opportunities.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2037993" y="4791075"/>
            <a:ext cx="5166122" cy="2462927"/>
          </a:xfrm>
          <a:prstGeom prst="roundRect">
            <a:avLst>
              <a:gd name="adj" fmla="val 406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2" name="Text 10"/>
          <p:cNvSpPr/>
          <p:nvPr/>
        </p:nvSpPr>
        <p:spPr>
          <a:xfrm>
            <a:off x="2273975" y="5027057"/>
            <a:ext cx="4694158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Predictive Modeling and Machine Learning </a:t>
            </a: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🔮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2273975" y="5943600"/>
            <a:ext cx="469415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Explore the emerging field of predictive modeling and how it's changing the way businesses make decisions.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7426285" y="4791075"/>
            <a:ext cx="5166122" cy="2462927"/>
          </a:xfrm>
          <a:prstGeom prst="roundRect">
            <a:avLst>
              <a:gd name="adj" fmla="val 406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5" name="Text 13"/>
          <p:cNvSpPr/>
          <p:nvPr/>
        </p:nvSpPr>
        <p:spPr>
          <a:xfrm>
            <a:off x="7662267" y="5027057"/>
            <a:ext cx="3965496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Data Ethics and Governance </a:t>
            </a: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🤝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7662267" y="5596414"/>
            <a:ext cx="469415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Understand the importance of ethics and governance in data analytics consulting, and how to ensure that your analyses are compliant and transparent.</a:t>
            </a:r>
            <a:endParaRPr lang="en-US" sz="1750" dirty="0"/>
          </a:p>
        </p:txBody>
      </p:sp>
      <p:pic>
        <p:nvPicPr>
          <p:cNvPr id="17" name="Image 0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2037993" y="912257"/>
            <a:ext cx="9915763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Hands-On Experience in Data Analysis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7293054" y="2050971"/>
            <a:ext cx="44410" cy="5266373"/>
          </a:xfrm>
          <a:prstGeom prst="rect">
            <a:avLst/>
          </a:prstGeom>
          <a:solidFill>
            <a:srgbClr val="B5B7E3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6" name="Shape 4"/>
          <p:cNvSpPr/>
          <p:nvPr/>
        </p:nvSpPr>
        <p:spPr>
          <a:xfrm>
            <a:off x="7565172" y="2452271"/>
            <a:ext cx="777597" cy="44410"/>
          </a:xfrm>
          <a:prstGeom prst="rect">
            <a:avLst/>
          </a:prstGeom>
          <a:solidFill>
            <a:srgbClr val="B5B7E3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7" name="Shape 5"/>
          <p:cNvSpPr/>
          <p:nvPr/>
        </p:nvSpPr>
        <p:spPr>
          <a:xfrm>
            <a:off x="7065228" y="2224564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8" name="Text 6"/>
          <p:cNvSpPr/>
          <p:nvPr/>
        </p:nvSpPr>
        <p:spPr>
          <a:xfrm>
            <a:off x="7233583" y="2266236"/>
            <a:ext cx="16323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7"/>
          <p:cNvSpPr/>
          <p:nvPr/>
        </p:nvSpPr>
        <p:spPr>
          <a:xfrm>
            <a:off x="8537258" y="2273141"/>
            <a:ext cx="347091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Introduction to the Tools </a:t>
            </a: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🪚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8537258" y="2842498"/>
            <a:ext cx="405515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Explore data analysis tools like SQL, Excel, and Python, with a focus on giving you the skills you need to tackle complex analytical challenges.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6287631" y="3563124"/>
            <a:ext cx="777597" cy="44410"/>
          </a:xfrm>
          <a:prstGeom prst="rect">
            <a:avLst/>
          </a:prstGeom>
          <a:solidFill>
            <a:srgbClr val="B5B7E3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2" name="Shape 10"/>
          <p:cNvSpPr/>
          <p:nvPr/>
        </p:nvSpPr>
        <p:spPr>
          <a:xfrm>
            <a:off x="7065228" y="333541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11"/>
          <p:cNvSpPr/>
          <p:nvPr/>
        </p:nvSpPr>
        <p:spPr>
          <a:xfrm>
            <a:off x="7214533" y="3377089"/>
            <a:ext cx="20133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2"/>
          <p:cNvSpPr/>
          <p:nvPr/>
        </p:nvSpPr>
        <p:spPr>
          <a:xfrm>
            <a:off x="2037993" y="3383994"/>
            <a:ext cx="405515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Real-World Business Scenarios </a:t>
            </a: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📈</a:t>
            </a:r>
            <a:endParaRPr lang="en-US" sz="2187" dirty="0"/>
          </a:p>
        </p:txBody>
      </p:sp>
      <p:sp>
        <p:nvSpPr>
          <p:cNvPr id="15" name="Text 13"/>
          <p:cNvSpPr/>
          <p:nvPr/>
        </p:nvSpPr>
        <p:spPr>
          <a:xfrm>
            <a:off x="2037993" y="4300538"/>
            <a:ext cx="405515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Gain experience working hands-on with real datasets and scenarios, helping you to build your analytical skills and knowledge base.</a:t>
            </a: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7565172" y="5109746"/>
            <a:ext cx="777597" cy="44410"/>
          </a:xfrm>
          <a:prstGeom prst="rect">
            <a:avLst/>
          </a:prstGeom>
          <a:solidFill>
            <a:srgbClr val="B5B7E3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7" name="Shape 15"/>
          <p:cNvSpPr/>
          <p:nvPr/>
        </p:nvSpPr>
        <p:spPr>
          <a:xfrm>
            <a:off x="7065228" y="4882039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8" name="Text 16"/>
          <p:cNvSpPr/>
          <p:nvPr/>
        </p:nvSpPr>
        <p:spPr>
          <a:xfrm>
            <a:off x="7210723" y="4923711"/>
            <a:ext cx="20895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8537258" y="4930616"/>
            <a:ext cx="3926681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Collaborative Team Projects </a:t>
            </a: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👥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8537258" y="5499973"/>
            <a:ext cx="405515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Work with a team to complete a comprehensive business analysis project, honing your collaboration and project management skills.</a:t>
            </a:r>
            <a:endParaRPr lang="en-US" sz="1750" dirty="0"/>
          </a:p>
        </p:txBody>
      </p:sp>
      <p:pic>
        <p:nvPicPr>
          <p:cNvPr id="21" name="Image 0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2037993" y="694134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Practical Applications of Data Analytics Consulting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2527221"/>
            <a:ext cx="3295888" cy="203692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4841796"/>
            <a:ext cx="3295888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Marketing and Customer Analytics 🎯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5758339"/>
            <a:ext cx="3295888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Explore data analytics use cases in marketing, from customer segmentation and targeting to measuring marketing performance and ROI.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137" y="2527221"/>
            <a:ext cx="3296007" cy="203704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667137" y="4841915"/>
            <a:ext cx="2789396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Financial Analytics 💰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667137" y="5411272"/>
            <a:ext cx="329600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Learn how data analytics can help you gain insights into financial models, ROI, and risk analysis, allowing you to make better business decisions.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6400" y="2527221"/>
            <a:ext cx="3296007" cy="2037040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4841915"/>
            <a:ext cx="257127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Beyond Business 🚀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5411272"/>
            <a:ext cx="329600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Discover how data analytics is being used in other sectors, and how it's enabling businesses to innovate by uncovering new insights and opportunities.</a:t>
            </a:r>
            <a:endParaRPr lang="en-US" sz="1750" dirty="0"/>
          </a:p>
        </p:txBody>
      </p:sp>
      <p:pic>
        <p:nvPicPr>
          <p:cNvPr id="14" name="Image 3" descr="preencoded.png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833199" y="2542937"/>
            <a:ext cx="74776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Conclusion and Next Steps in the Data Analytics Field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833199" y="4264938"/>
            <a:ext cx="7477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Take your next steps toward becoming a successful data analytics consultant. Connect with professionals in the field, enrolling in further courses and certifications, build real-world projects, and applying your new, valuable knowledge in the field.</a:t>
            </a:r>
            <a:endParaRPr lang="en-US" sz="1750" dirty="0"/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7" name="Image 1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582</Words>
  <Application>Microsoft Office PowerPoint</Application>
  <PresentationFormat>Custom</PresentationFormat>
  <Paragraphs>65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Inter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VISHNU KUMAR D.S</cp:lastModifiedBy>
  <cp:revision>2</cp:revision>
  <dcterms:created xsi:type="dcterms:W3CDTF">2023-08-31T06:55:44Z</dcterms:created>
  <dcterms:modified xsi:type="dcterms:W3CDTF">2023-08-31T10:00:53Z</dcterms:modified>
</cp:coreProperties>
</file>