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8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5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0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5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0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CB455-A723-426F-AC9E-AB576A8A8BB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862E-DD78-4102-B1AA-35918E5FA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3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94A6-9236-4297-BB1D-F9C63ED1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4800"/>
            <a:ext cx="5829300" cy="115524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Structure of CNN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9EAD8-2E1C-4316-A5D9-F84C323D4212}"/>
              </a:ext>
            </a:extLst>
          </p:cNvPr>
          <p:cNvSpPr/>
          <p:nvPr/>
        </p:nvSpPr>
        <p:spPr>
          <a:xfrm>
            <a:off x="2324100" y="970845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C38A5-36B6-47C4-9F25-A03B76D890B1}"/>
              </a:ext>
            </a:extLst>
          </p:cNvPr>
          <p:cNvSpPr/>
          <p:nvPr/>
        </p:nvSpPr>
        <p:spPr>
          <a:xfrm>
            <a:off x="2324100" y="1343556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061B1A-1A8E-47BC-B378-37B34C15DD89}"/>
              </a:ext>
            </a:extLst>
          </p:cNvPr>
          <p:cNvSpPr/>
          <p:nvPr/>
        </p:nvSpPr>
        <p:spPr>
          <a:xfrm>
            <a:off x="2324100" y="1722088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931F74-CEEA-4A9E-BF2B-CD5E8E765B43}"/>
              </a:ext>
            </a:extLst>
          </p:cNvPr>
          <p:cNvSpPr/>
          <p:nvPr/>
        </p:nvSpPr>
        <p:spPr>
          <a:xfrm>
            <a:off x="2324100" y="2104146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MaxPooling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74D5F14-DB02-4E08-9585-74C8F7CD483F}"/>
              </a:ext>
            </a:extLst>
          </p:cNvPr>
          <p:cNvSpPr/>
          <p:nvPr/>
        </p:nvSpPr>
        <p:spPr>
          <a:xfrm>
            <a:off x="1289050" y="943503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28F4C-CCDD-4C7F-B368-2B532AE463A3}"/>
              </a:ext>
            </a:extLst>
          </p:cNvPr>
          <p:cNvSpPr/>
          <p:nvPr/>
        </p:nvSpPr>
        <p:spPr>
          <a:xfrm>
            <a:off x="2324100" y="2594151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C91F7F-2219-4FED-B074-1C3E77B58230}"/>
              </a:ext>
            </a:extLst>
          </p:cNvPr>
          <p:cNvSpPr/>
          <p:nvPr/>
        </p:nvSpPr>
        <p:spPr>
          <a:xfrm>
            <a:off x="2324100" y="3005758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E3E6C-6E79-4576-AE80-7754030C7736}"/>
              </a:ext>
            </a:extLst>
          </p:cNvPr>
          <p:cNvSpPr/>
          <p:nvPr/>
        </p:nvSpPr>
        <p:spPr>
          <a:xfrm>
            <a:off x="2324100" y="3370262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69153-244E-46F9-9872-0A64B1173673}"/>
              </a:ext>
            </a:extLst>
          </p:cNvPr>
          <p:cNvSpPr/>
          <p:nvPr/>
        </p:nvSpPr>
        <p:spPr>
          <a:xfrm>
            <a:off x="2324100" y="3763875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MaxPooling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CA0891-4119-4C4E-9CBB-0DAD9F4C14C8}"/>
              </a:ext>
            </a:extLst>
          </p:cNvPr>
          <p:cNvSpPr/>
          <p:nvPr/>
        </p:nvSpPr>
        <p:spPr>
          <a:xfrm>
            <a:off x="2324100" y="4253972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B1031-4A48-4420-8EBE-FCB3938DFC23}"/>
              </a:ext>
            </a:extLst>
          </p:cNvPr>
          <p:cNvSpPr/>
          <p:nvPr/>
        </p:nvSpPr>
        <p:spPr>
          <a:xfrm>
            <a:off x="2324100" y="4637971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D4303-0108-4338-98F4-3EC2BFEDA49E}"/>
              </a:ext>
            </a:extLst>
          </p:cNvPr>
          <p:cNvSpPr/>
          <p:nvPr/>
        </p:nvSpPr>
        <p:spPr>
          <a:xfrm>
            <a:off x="2324100" y="5009362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7EE90-5915-4DEA-9BA4-C80DED29D5D9}"/>
              </a:ext>
            </a:extLst>
          </p:cNvPr>
          <p:cNvSpPr/>
          <p:nvPr/>
        </p:nvSpPr>
        <p:spPr>
          <a:xfrm>
            <a:off x="2324100" y="5386395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MaxPooling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7A210-157C-4DB6-83F8-9C443832A7C3}"/>
              </a:ext>
            </a:extLst>
          </p:cNvPr>
          <p:cNvSpPr txBox="1"/>
          <p:nvPr/>
        </p:nvSpPr>
        <p:spPr>
          <a:xfrm>
            <a:off x="228600" y="1452211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Stage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5FFDD5E5-9BA8-4D74-8882-0DF160A84CE6}"/>
              </a:ext>
            </a:extLst>
          </p:cNvPr>
          <p:cNvSpPr/>
          <p:nvPr/>
        </p:nvSpPr>
        <p:spPr>
          <a:xfrm>
            <a:off x="1289050" y="2535413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A0D93E-75E4-4BEF-8B45-929D3399AECE}"/>
              </a:ext>
            </a:extLst>
          </p:cNvPr>
          <p:cNvSpPr txBox="1"/>
          <p:nvPr/>
        </p:nvSpPr>
        <p:spPr>
          <a:xfrm>
            <a:off x="139700" y="306614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Stage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8E0273-E44A-43DF-A246-6EA88D133312}"/>
              </a:ext>
            </a:extLst>
          </p:cNvPr>
          <p:cNvSpPr/>
          <p:nvPr/>
        </p:nvSpPr>
        <p:spPr>
          <a:xfrm>
            <a:off x="2324100" y="5923140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40B963-B3AE-4074-9743-EA7F80A072B9}"/>
              </a:ext>
            </a:extLst>
          </p:cNvPr>
          <p:cNvSpPr/>
          <p:nvPr/>
        </p:nvSpPr>
        <p:spPr>
          <a:xfrm>
            <a:off x="2324100" y="6307139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4C79FB-BFA1-4A5D-AE70-CA1257B85971}"/>
              </a:ext>
            </a:extLst>
          </p:cNvPr>
          <p:cNvSpPr/>
          <p:nvPr/>
        </p:nvSpPr>
        <p:spPr>
          <a:xfrm>
            <a:off x="2324100" y="6653039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C3C0A0-E4BD-4DAF-9D1E-44E7825DC3ED}"/>
              </a:ext>
            </a:extLst>
          </p:cNvPr>
          <p:cNvSpPr/>
          <p:nvPr/>
        </p:nvSpPr>
        <p:spPr>
          <a:xfrm>
            <a:off x="2324100" y="7042772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MaxPooling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DB172F-7661-4556-8BEF-F6B225FBEFB5}"/>
              </a:ext>
            </a:extLst>
          </p:cNvPr>
          <p:cNvSpPr/>
          <p:nvPr/>
        </p:nvSpPr>
        <p:spPr>
          <a:xfrm>
            <a:off x="2324100" y="7582961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75197F-209D-44D3-97A3-103985444DD3}"/>
              </a:ext>
            </a:extLst>
          </p:cNvPr>
          <p:cNvSpPr/>
          <p:nvPr/>
        </p:nvSpPr>
        <p:spPr>
          <a:xfrm>
            <a:off x="2324100" y="7966960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3A46CC-4205-4CA3-89E0-7F8226858A87}"/>
              </a:ext>
            </a:extLst>
          </p:cNvPr>
          <p:cNvSpPr/>
          <p:nvPr/>
        </p:nvSpPr>
        <p:spPr>
          <a:xfrm>
            <a:off x="2324100" y="8323439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DC51E1-EBE5-4A7C-857A-F4A6484323B0}"/>
              </a:ext>
            </a:extLst>
          </p:cNvPr>
          <p:cNvSpPr/>
          <p:nvPr/>
        </p:nvSpPr>
        <p:spPr>
          <a:xfrm>
            <a:off x="2324100" y="8704971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MaxPooling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CB057530-E270-40A6-B557-2613E5B833CB}"/>
              </a:ext>
            </a:extLst>
          </p:cNvPr>
          <p:cNvSpPr/>
          <p:nvPr/>
        </p:nvSpPr>
        <p:spPr>
          <a:xfrm>
            <a:off x="1289050" y="4220810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BD9D95-CED8-4746-AC73-B9B79F119665}"/>
              </a:ext>
            </a:extLst>
          </p:cNvPr>
          <p:cNvSpPr txBox="1"/>
          <p:nvPr/>
        </p:nvSpPr>
        <p:spPr>
          <a:xfrm>
            <a:off x="228600" y="4729518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Stage 3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7D2567-00AF-402E-9383-D95F1D0F8BC7}"/>
              </a:ext>
            </a:extLst>
          </p:cNvPr>
          <p:cNvSpPr/>
          <p:nvPr/>
        </p:nvSpPr>
        <p:spPr>
          <a:xfrm>
            <a:off x="1289050" y="5884181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2251AD-3F6A-4A65-A2E5-436811CC71CF}"/>
              </a:ext>
            </a:extLst>
          </p:cNvPr>
          <p:cNvSpPr txBox="1"/>
          <p:nvPr/>
        </p:nvSpPr>
        <p:spPr>
          <a:xfrm>
            <a:off x="228600" y="6392889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Stage 4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DFA6D570-1C33-4C11-97BC-C1C9D5C38420}"/>
              </a:ext>
            </a:extLst>
          </p:cNvPr>
          <p:cNvSpPr/>
          <p:nvPr/>
        </p:nvSpPr>
        <p:spPr>
          <a:xfrm>
            <a:off x="1289050" y="7527586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D5BFAD-0431-4E2B-BED9-3B94902AA819}"/>
              </a:ext>
            </a:extLst>
          </p:cNvPr>
          <p:cNvSpPr txBox="1"/>
          <p:nvPr/>
        </p:nvSpPr>
        <p:spPr>
          <a:xfrm>
            <a:off x="228600" y="803629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Stage 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EDD964-FB0C-4105-BF5E-A0D25472D720}"/>
              </a:ext>
            </a:extLst>
          </p:cNvPr>
          <p:cNvSpPr/>
          <p:nvPr/>
        </p:nvSpPr>
        <p:spPr>
          <a:xfrm>
            <a:off x="2324100" y="9188450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Convolution Layer</a:t>
            </a:r>
            <a:endParaRPr lang="en-I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D99933-8B8C-428C-9265-908E3319AD30}"/>
              </a:ext>
            </a:extLst>
          </p:cNvPr>
          <p:cNvSpPr/>
          <p:nvPr/>
        </p:nvSpPr>
        <p:spPr>
          <a:xfrm>
            <a:off x="2324100" y="9572449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Batch Normalisation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1A9AB1-AC63-46F0-9299-7CBABBDD0ADC}"/>
              </a:ext>
            </a:extLst>
          </p:cNvPr>
          <p:cNvSpPr/>
          <p:nvPr/>
        </p:nvSpPr>
        <p:spPr>
          <a:xfrm>
            <a:off x="2324100" y="9956448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ReLu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0F0A7F-395E-4AEA-B954-607DAC805D17}"/>
              </a:ext>
            </a:extLst>
          </p:cNvPr>
          <p:cNvSpPr/>
          <p:nvPr/>
        </p:nvSpPr>
        <p:spPr>
          <a:xfrm>
            <a:off x="2324100" y="10342912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Average Pooling Layer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BF8BF68-3492-41D2-9918-8144433CCD48}"/>
              </a:ext>
            </a:extLst>
          </p:cNvPr>
          <p:cNvSpPr/>
          <p:nvPr/>
        </p:nvSpPr>
        <p:spPr>
          <a:xfrm>
            <a:off x="1339850" y="9147879"/>
            <a:ext cx="469900" cy="13469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A72847-8AF4-4782-8964-D2F1F0A84E9C}"/>
              </a:ext>
            </a:extLst>
          </p:cNvPr>
          <p:cNvSpPr txBox="1"/>
          <p:nvPr/>
        </p:nvSpPr>
        <p:spPr>
          <a:xfrm>
            <a:off x="279400" y="9656587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Stage 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04FFD2-4A7C-4DB3-9656-2BD34BA0F0F3}"/>
              </a:ext>
            </a:extLst>
          </p:cNvPr>
          <p:cNvSpPr/>
          <p:nvPr/>
        </p:nvSpPr>
        <p:spPr>
          <a:xfrm>
            <a:off x="2324100" y="430656"/>
            <a:ext cx="24701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rgbClr val="FF0000"/>
                </a:solidFill>
              </a:rPr>
              <a:t>Input</a:t>
            </a:r>
            <a:endParaRPr lang="en-IN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8F08FB-FB3A-4B08-9971-F250AF8CDF7B}"/>
              </a:ext>
            </a:extLst>
          </p:cNvPr>
          <p:cNvCxnSpPr>
            <a:stCxn id="53" idx="2"/>
          </p:cNvCxnSpPr>
          <p:nvPr/>
        </p:nvCxnSpPr>
        <p:spPr>
          <a:xfrm>
            <a:off x="3559175" y="684656"/>
            <a:ext cx="0" cy="25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6FC372-1A5B-4B6B-9AF3-6C3C4046A5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584575" y="1224845"/>
            <a:ext cx="0" cy="11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8B2D3E-89DD-44AF-833F-D994E7B70A0D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3584575" y="1597556"/>
            <a:ext cx="0" cy="12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EAF6D2-3094-4EEC-9DB3-FEDA5A58478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584575" y="1976088"/>
            <a:ext cx="0" cy="128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F2B8CE-D3A4-4128-995B-AC50357F8489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3584575" y="2358146"/>
            <a:ext cx="0" cy="23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CD6C8D7-03DA-4FD0-A5A2-F9C02FCF5CD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584575" y="2848151"/>
            <a:ext cx="0" cy="1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5C1F13-ABF4-44C9-BA52-B7A5899FA86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3584575" y="3259758"/>
            <a:ext cx="0" cy="11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5178EF4-129F-4499-A4CD-CDA05A0E702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584575" y="3624262"/>
            <a:ext cx="0" cy="13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471A3E-DFA0-4684-A428-2F8ED5FABD6B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3584575" y="4017875"/>
            <a:ext cx="0" cy="23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CF6A9A-AC62-4D0F-9BBD-31DE59D27D0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3584575" y="4507972"/>
            <a:ext cx="0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27270D-3CA0-42D5-AE4A-EB789155C7A0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584575" y="4891971"/>
            <a:ext cx="0" cy="11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1426C0-A196-45BB-90BC-516ECD9A265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3584575" y="5263362"/>
            <a:ext cx="0" cy="12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DF14B6-FC39-45E5-972B-8587B8377850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3584575" y="5640395"/>
            <a:ext cx="0" cy="28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DEC6807-9F91-41B3-A5B7-FB7F998018D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3584575" y="6177140"/>
            <a:ext cx="0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2F221C7-4237-4E68-B584-A5D6156E970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584575" y="6561139"/>
            <a:ext cx="0" cy="9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D1DB75-E15A-4585-B3CF-39603776AA02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3584575" y="6907039"/>
            <a:ext cx="0" cy="13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B66B87-1014-4FB3-AD72-0509DC829F2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3584575" y="7296772"/>
            <a:ext cx="0" cy="28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165240-BE4A-4BFC-8B11-CD02043AFF6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3584575" y="7836961"/>
            <a:ext cx="0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8EF87E9-111A-42B1-95C2-3D19DBAB3DB0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584575" y="8220960"/>
            <a:ext cx="0" cy="10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2CA564-03FF-44C3-BFD7-E0469641C6F5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3584575" y="8577439"/>
            <a:ext cx="0" cy="12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AD13188-E26C-4256-A23E-1D5A719C33E3}"/>
              </a:ext>
            </a:extLst>
          </p:cNvPr>
          <p:cNvCxnSpPr>
            <a:stCxn id="40" idx="2"/>
            <a:endCxn id="47" idx="0"/>
          </p:cNvCxnSpPr>
          <p:nvPr/>
        </p:nvCxnSpPr>
        <p:spPr>
          <a:xfrm>
            <a:off x="3584575" y="8958971"/>
            <a:ext cx="0" cy="22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5CD204-229E-417D-AD7F-710FB5E45D0F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3584575" y="9442450"/>
            <a:ext cx="0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564927-EE88-42E8-A2DA-B56A4AD130F1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>
            <a:off x="3584575" y="9826449"/>
            <a:ext cx="0" cy="12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3CA69D2-2CAA-45B8-AB38-91D7E90152AC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3584575" y="10210448"/>
            <a:ext cx="0" cy="13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2DD4D39-62A9-44BF-A41C-9B950DC0CA12}"/>
              </a:ext>
            </a:extLst>
          </p:cNvPr>
          <p:cNvSpPr/>
          <p:nvPr/>
        </p:nvSpPr>
        <p:spPr>
          <a:xfrm>
            <a:off x="2324100" y="10828408"/>
            <a:ext cx="25209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Fully Connected Layer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BBB928-EDD8-43BE-AD52-4D539892A468}"/>
              </a:ext>
            </a:extLst>
          </p:cNvPr>
          <p:cNvSpPr/>
          <p:nvPr/>
        </p:nvSpPr>
        <p:spPr>
          <a:xfrm>
            <a:off x="2324100" y="11309073"/>
            <a:ext cx="2520950" cy="221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rgbClr val="FF0000"/>
                </a:solidFill>
              </a:rPr>
              <a:t>Softmax</a:t>
            </a:r>
            <a:r>
              <a:rPr lang="en-IN" sz="1200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2800CD-D8FF-4DD2-B853-CEC68118D52E}"/>
              </a:ext>
            </a:extLst>
          </p:cNvPr>
          <p:cNvSpPr/>
          <p:nvPr/>
        </p:nvSpPr>
        <p:spPr>
          <a:xfrm>
            <a:off x="2324100" y="11771219"/>
            <a:ext cx="2520950" cy="231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932B4D-8457-4474-A99C-501D4DA9EED1}"/>
              </a:ext>
            </a:extLst>
          </p:cNvPr>
          <p:cNvCxnSpPr>
            <a:stCxn id="50" idx="2"/>
          </p:cNvCxnSpPr>
          <p:nvPr/>
        </p:nvCxnSpPr>
        <p:spPr>
          <a:xfrm>
            <a:off x="3584575" y="10596912"/>
            <a:ext cx="0" cy="21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AFD189-296C-4749-9A6E-D0681B4F08CE}"/>
              </a:ext>
            </a:extLst>
          </p:cNvPr>
          <p:cNvCxnSpPr>
            <a:stCxn id="127" idx="2"/>
            <a:endCxn id="128" idx="0"/>
          </p:cNvCxnSpPr>
          <p:nvPr/>
        </p:nvCxnSpPr>
        <p:spPr>
          <a:xfrm>
            <a:off x="3584575" y="11082408"/>
            <a:ext cx="0" cy="22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F68712E-F189-47E7-B7F9-69A5B5E3A046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>
            <a:off x="3584575" y="11530459"/>
            <a:ext cx="0" cy="24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9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Structure of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of CNN</dc:title>
  <dc:creator>Naveen Sannala</dc:creator>
  <cp:lastModifiedBy>VISHNU KVS</cp:lastModifiedBy>
  <cp:revision>4</cp:revision>
  <dcterms:created xsi:type="dcterms:W3CDTF">2021-04-06T12:14:20Z</dcterms:created>
  <dcterms:modified xsi:type="dcterms:W3CDTF">2021-04-07T09:40:37Z</dcterms:modified>
</cp:coreProperties>
</file>