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14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56" d="100"/>
          <a:sy n="56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9/6/2024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1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1224549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1917137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4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7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666126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2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83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93466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1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92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6598830"/>
      </p:ext>
    </p:extLst>
  </p:cSld>
  <p:clrMapOvr>
    <a:masterClrMapping/>
  </p:clrMapOvr>
</p:notes>
</file>

<file path=ppt/notesSlides/notesSlide1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5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96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327960"/>
      </p:ext>
    </p:extLst>
  </p:cSld>
  <p:clrMapOvr>
    <a:masterClrMapping/>
  </p:clrMapOvr>
</p:notes>
</file>

<file path=ppt/notesSlides/notesSlide1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0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20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3160471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8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8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447566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11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12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965877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22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23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7666019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34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3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854590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44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4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6201484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4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4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90672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5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5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148829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64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6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It appears you’ve provided a list of employee-related features. </a:t>
            </a:r>
            <a:r>
              <a:rPr lang="en-US" altLang="zh-CN"/>
              <a:t>Let’s break it down:</a:t>
            </a:r>
            <a:r>
              <a:rPr lang="en-US" altLang="zh-CN"/>
              <a:t>
1. Imp ID**: A unique identifier for each employee.
2. Name: The name of the employee.
3. </a:t>
            </a:r>
            <a:r>
              <a:rPr lang="en-US" altLang="zh-CN"/>
              <a:t>Emp</a:t>
            </a:r>
            <a:r>
              <a:rPr lang="en-US" altLang="zh-CN"/>
              <a:t> Type**: The type of employment (e.g., full-time, part-time, contract).
4. Performance Level: An indicator of an employee’s performance (e.g., high, medium, low).
5. Gender: Male or female.
6. Employee Rating: A numerical rating representing an employee’s performance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3756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443607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6148203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318297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3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3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63704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6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6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6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6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64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5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6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863081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4265115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104586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8724205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4767279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967058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9989634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448311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4554732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3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9/6/2024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7402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1.jp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12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12.png"/><Relationship Id="rId2" Type="http://schemas.openxmlformats.org/officeDocument/2006/relationships/image" Target="../media/13.jpe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14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15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e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image" Target="../media/8.jpe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9.jp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10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4" cy="1333500"/>
            <a:chOff x="876298" y="990599"/>
            <a:chExt cx="1743074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2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4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8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8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1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1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-828675" y="19665"/>
            <a:ext cx="9982200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1382120" y="2985433"/>
            <a:ext cx="8379476" cy="19011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VISHNUMATHI.S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312205097/asunm219unm219ncas2225cc11466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COMMERCE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 NAZARETH COLLEGE OF ARTS AND SCIENCE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701429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7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68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69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70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71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425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2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3" name="矩形"/>
          <p:cNvSpPr>
            <a:spLocks/>
          </p:cNvSpPr>
          <p:nvPr/>
        </p:nvSpPr>
        <p:spPr>
          <a:xfrm rot="0">
            <a:off x="1639251" y="2351066"/>
            <a:ext cx="8534018" cy="13773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•Performance level =IFS(Z8&gt;=5,”VERY 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HIGH”,Z8&gt;=4,”HIGH”,Z8&gt;=3,”MED”,TRUE,”LOW”)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224808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7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78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9" name="矩形"/>
          <p:cNvSpPr>
            <a:spLocks/>
          </p:cNvSpPr>
          <p:nvPr/>
        </p:nvSpPr>
        <p:spPr>
          <a:xfrm rot="0">
            <a:off x="739774" y="291147"/>
            <a:ext cx="3303904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120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lang="en-US" altLang="zh-CN" sz="4800" b="1" i="0" u="none" strike="noStrike" kern="120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4800" b="1" i="0" u="none" strike="noStrike" kern="120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80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81" name="矩形"/>
          <p:cNvSpPr>
            <a:spLocks/>
          </p:cNvSpPr>
          <p:nvPr/>
        </p:nvSpPr>
        <p:spPr>
          <a:xfrm rot="0">
            <a:off x="892449" y="1219249"/>
            <a:ext cx="6488358" cy="35585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 Collection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Kaggle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,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Website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, edunet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Dashboard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Feature Collection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Identifying &amp; Highlighting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 Cleaning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Conditional Formatting &amp; Filtering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Performance Level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Performance Analysis by systematic order as High,Medium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 Low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,from the departments of Employees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Summary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Pivot Table,Overall performance of the employees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Visualization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Trend Lines Exponentioal Lines &amp; Graphs ,Pie Charts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3596658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85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86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8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88" name="文本框"/>
          <p:cNvSpPr>
            <a:spLocks noGrp="1"/>
          </p:cNvSpPr>
          <p:nvPr>
            <p:ph type="title"/>
          </p:nvPr>
        </p:nvSpPr>
        <p:spPr>
          <a:xfrm rot="0">
            <a:off x="755331" y="387319"/>
            <a:ext cx="243713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4800" b="1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8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4800" b="1" i="0" u="none" strike="noStrike" kern="0" cap="none" spc="-40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89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12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90" name="图片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755331" y="1159314"/>
            <a:ext cx="8779193" cy="5308161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676125824"/>
      </p:ext>
    </p:extLst>
  </p:cSld>
  <p:clrMapOvr>
    <a:masterClrMapping/>
  </p:clrMapOvr>
</p:sld>
</file>

<file path=ppt/slides/slide1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55332" y="1505445"/>
            <a:ext cx="8127999" cy="4967110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94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RESULTS 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2243607"/>
      </p:ext>
    </p:extLst>
  </p:cSld>
  <p:clrMapOvr>
    <a:masterClrMapping/>
  </p:clrMapOvr>
</p:sld>
</file>

<file path=ppt/slides/slide1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98" name="矩形"/>
          <p:cNvSpPr>
            <a:spLocks/>
          </p:cNvSpPr>
          <p:nvPr/>
        </p:nvSpPr>
        <p:spPr>
          <a:xfrm flipV="1" rot="10800000">
            <a:off x="755332" y="1552718"/>
            <a:ext cx="8298746" cy="30251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From the overall analysis,In the organization averagely performing 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
employees are more in numbers,So every employee have their own 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
talents and skills based on that you can give the tasks and motivate 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
them for the organization growth.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
PL Sector is the highest percentage than the other departments 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
PYZ and NEL are nearly closest to the PL sector.</a:t>
            </a:r>
            <a:endParaRPr lang="zh-CN" altLang="en-US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pic>
        <p:nvPicPr>
          <p:cNvPr id="199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889029" y="4951799"/>
            <a:ext cx="5242226" cy="1520757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305594808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7" name="组合"/>
          <p:cNvGrpSpPr>
            <a:grpSpLocks/>
          </p:cNvGrpSpPr>
          <p:nvPr/>
        </p:nvGrpSpPr>
        <p:grpSpPr>
          <a:xfrm>
            <a:off x="7448612" y="0"/>
            <a:ext cx="4743794" cy="6858466"/>
            <a:chOff x="7448612" y="0"/>
            <a:chExt cx="4743794" cy="6858466"/>
          </a:xfrm>
        </p:grpSpPr>
        <p:sp>
          <p:nvSpPr>
            <p:cNvPr id="68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7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9602878" y="0"/>
              <a:ext cx="258952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3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4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5" name="曲线"/>
            <p:cNvSpPr>
              <a:spLocks/>
            </p:cNvSpPr>
            <p:nvPr/>
          </p:nvSpPr>
          <p:spPr>
            <a:xfrm rot="0">
              <a:off x="10936247" y="0"/>
              <a:ext cx="125602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6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8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9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80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81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82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5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83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3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4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7" name="矩形"/>
          <p:cNvSpPr>
            <a:spLocks/>
          </p:cNvSpPr>
          <p:nvPr/>
        </p:nvSpPr>
        <p:spPr>
          <a:xfrm rot="0">
            <a:off x="1217522" y="2123271"/>
            <a:ext cx="8593228" cy="14249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Performance Analysis using Excel</a:t>
            </a:r>
            <a:endParaRPr lang="zh-CN" altLang="en-US" sz="28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5908606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0" y="21598"/>
                </a:lnTo>
                <a:lnTo>
                  <a:pt x="21599" y="21598"/>
                </a:lnTo>
                <a:lnTo>
                  <a:pt x="21599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100" name="组合"/>
          <p:cNvGrpSpPr>
            <a:grpSpLocks/>
          </p:cNvGrpSpPr>
          <p:nvPr/>
        </p:nvGrpSpPr>
        <p:grpSpPr>
          <a:xfrm>
            <a:off x="7448612" y="0"/>
            <a:ext cx="4743794" cy="6858466"/>
            <a:chOff x="7448612" y="0"/>
            <a:chExt cx="4743794" cy="6858466"/>
          </a:xfrm>
        </p:grpSpPr>
        <p:sp>
          <p:nvSpPr>
            <p:cNvPr id="91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7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4" name="曲线"/>
            <p:cNvSpPr>
              <a:spLocks/>
            </p:cNvSpPr>
            <p:nvPr/>
          </p:nvSpPr>
          <p:spPr>
            <a:xfrm rot="0">
              <a:off x="9602878" y="0"/>
              <a:ext cx="258952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5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6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7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8" name="曲线"/>
            <p:cNvSpPr>
              <a:spLocks/>
            </p:cNvSpPr>
            <p:nvPr/>
          </p:nvSpPr>
          <p:spPr>
            <a:xfrm rot="0">
              <a:off x="10936247" y="0"/>
              <a:ext cx="125602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9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10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2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3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2" y="3162"/>
                </a:lnTo>
                <a:lnTo>
                  <a:pt x="1473" y="5348"/>
                </a:lnTo>
                <a:lnTo>
                  <a:pt x="384" y="7928"/>
                </a:lnTo>
                <a:lnTo>
                  <a:pt x="0" y="10800"/>
                </a:lnTo>
                <a:lnTo>
                  <a:pt x="384" y="13671"/>
                </a:lnTo>
                <a:lnTo>
                  <a:pt x="1473" y="16250"/>
                </a:lnTo>
                <a:lnTo>
                  <a:pt x="3162" y="18436"/>
                </a:lnTo>
                <a:lnTo>
                  <a:pt x="5349" y="20124"/>
                </a:lnTo>
                <a:lnTo>
                  <a:pt x="7928" y="21214"/>
                </a:lnTo>
                <a:lnTo>
                  <a:pt x="10800" y="21600"/>
                </a:lnTo>
                <a:lnTo>
                  <a:pt x="13670" y="21214"/>
                </a:lnTo>
                <a:lnTo>
                  <a:pt x="16250" y="20124"/>
                </a:lnTo>
                <a:lnTo>
                  <a:pt x="18435" y="18436"/>
                </a:lnTo>
                <a:lnTo>
                  <a:pt x="20124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4" y="5348"/>
                </a:lnTo>
                <a:lnTo>
                  <a:pt x="18435" y="3162"/>
                </a:lnTo>
                <a:lnTo>
                  <a:pt x="16250" y="1474"/>
                </a:lnTo>
                <a:lnTo>
                  <a:pt x="13670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104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3" y="117"/>
                </a:lnTo>
                <a:lnTo>
                  <a:pt x="7681" y="456"/>
                </a:lnTo>
                <a:lnTo>
                  <a:pt x="6246" y="1003"/>
                </a:lnTo>
                <a:lnTo>
                  <a:pt x="4918" y="1739"/>
                </a:lnTo>
                <a:lnTo>
                  <a:pt x="3713" y="2648"/>
                </a:lnTo>
                <a:lnTo>
                  <a:pt x="2649" y="3713"/>
                </a:lnTo>
                <a:lnTo>
                  <a:pt x="1740" y="4918"/>
                </a:lnTo>
                <a:lnTo>
                  <a:pt x="1002" y="6246"/>
                </a:lnTo>
                <a:lnTo>
                  <a:pt x="456" y="7680"/>
                </a:lnTo>
                <a:lnTo>
                  <a:pt x="116" y="9203"/>
                </a:lnTo>
                <a:lnTo>
                  <a:pt x="0" y="10800"/>
                </a:lnTo>
                <a:lnTo>
                  <a:pt x="116" y="12395"/>
                </a:lnTo>
                <a:lnTo>
                  <a:pt x="456" y="13918"/>
                </a:lnTo>
                <a:lnTo>
                  <a:pt x="1002" y="15352"/>
                </a:lnTo>
                <a:lnTo>
                  <a:pt x="1740" y="16679"/>
                </a:lnTo>
                <a:lnTo>
                  <a:pt x="2649" y="17884"/>
                </a:lnTo>
                <a:lnTo>
                  <a:pt x="3713" y="18950"/>
                </a:lnTo>
                <a:lnTo>
                  <a:pt x="4918" y="19858"/>
                </a:lnTo>
                <a:lnTo>
                  <a:pt x="6246" y="20596"/>
                </a:lnTo>
                <a:lnTo>
                  <a:pt x="7681" y="21142"/>
                </a:lnTo>
                <a:lnTo>
                  <a:pt x="9203" y="21481"/>
                </a:lnTo>
                <a:lnTo>
                  <a:pt x="10800" y="21600"/>
                </a:lnTo>
                <a:lnTo>
                  <a:pt x="12394" y="21481"/>
                </a:lnTo>
                <a:lnTo>
                  <a:pt x="13917" y="21142"/>
                </a:lnTo>
                <a:lnTo>
                  <a:pt x="15351" y="20596"/>
                </a:lnTo>
                <a:lnTo>
                  <a:pt x="16680" y="19858"/>
                </a:lnTo>
                <a:lnTo>
                  <a:pt x="17884" y="18950"/>
                </a:lnTo>
                <a:lnTo>
                  <a:pt x="18950" y="17884"/>
                </a:lnTo>
                <a:lnTo>
                  <a:pt x="19858" y="16679"/>
                </a:lnTo>
                <a:lnTo>
                  <a:pt x="20594" y="15352"/>
                </a:lnTo>
                <a:lnTo>
                  <a:pt x="21141" y="13918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3"/>
                </a:lnTo>
                <a:lnTo>
                  <a:pt x="21141" y="7680"/>
                </a:lnTo>
                <a:lnTo>
                  <a:pt x="20594" y="6246"/>
                </a:lnTo>
                <a:lnTo>
                  <a:pt x="19858" y="4918"/>
                </a:lnTo>
                <a:lnTo>
                  <a:pt x="18950" y="3713"/>
                </a:lnTo>
                <a:lnTo>
                  <a:pt x="17884" y="2648"/>
                </a:lnTo>
                <a:lnTo>
                  <a:pt x="16680" y="1739"/>
                </a:lnTo>
                <a:lnTo>
                  <a:pt x="15351" y="1003"/>
                </a:lnTo>
                <a:lnTo>
                  <a:pt x="13917" y="456"/>
                </a:lnTo>
                <a:lnTo>
                  <a:pt x="12394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105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8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106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1019654" y="4533902"/>
            <a:ext cx="3177277" cy="2952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07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8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9" name="矩形"/>
          <p:cNvSpPr>
            <a:spLocks/>
          </p:cNvSpPr>
          <p:nvPr/>
        </p:nvSpPr>
        <p:spPr>
          <a:xfrm rot="0">
            <a:off x="2444002" y="1097288"/>
            <a:ext cx="5029200" cy="4377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pic>
        <p:nvPicPr>
          <p:cNvPr id="110" name="图片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0">
            <a:off x="7291191" y="1761407"/>
            <a:ext cx="2401333" cy="3335185"/>
          </a:xfrm>
          <a:prstGeom prst="rect"/>
          <a:noFill/>
          <a:ln w="12700" cmpd="sng" cap="flat">
            <a:noFill/>
            <a:prstDash val="solid"/>
            <a:round/>
          </a:ln>
          <a:effectLst>
            <a:outerShdw sx="97000" sy="23000" kx="900000" algn="br" rotWithShape="0" blurRad="76200" dist="95250" dir="10500000">
              <a:srgbClr val="000000">
                <a:alpha val="19607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95785230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组合"/>
          <p:cNvGrpSpPr>
            <a:grpSpLocks/>
          </p:cNvGrpSpPr>
          <p:nvPr/>
        </p:nvGrpSpPr>
        <p:grpSpPr>
          <a:xfrm rot="19911708">
            <a:off x="7517509" y="2189161"/>
            <a:ext cx="3165605" cy="4276932"/>
            <a:chOff x="7517509" y="2189161"/>
            <a:chExt cx="3165605" cy="4276932"/>
          </a:xfrm>
        </p:grpSpPr>
        <p:sp>
          <p:nvSpPr>
            <p:cNvPr id="113" name="曲线"/>
            <p:cNvSpPr>
              <a:spLocks/>
            </p:cNvSpPr>
            <p:nvPr/>
          </p:nvSpPr>
          <p:spPr>
            <a:xfrm rot="0">
              <a:off x="9078480" y="5378102"/>
              <a:ext cx="523961" cy="600271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4" name="曲线"/>
            <p:cNvSpPr>
              <a:spLocks/>
            </p:cNvSpPr>
            <p:nvPr/>
          </p:nvSpPr>
          <p:spPr>
            <a:xfrm rot="0">
              <a:off x="9078480" y="6078418"/>
              <a:ext cx="207401" cy="237606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5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517509" y="2189161"/>
              <a:ext cx="3165605" cy="4276932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7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8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9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0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1" name="矩形"/>
          <p:cNvSpPr>
            <a:spLocks/>
          </p:cNvSpPr>
          <p:nvPr/>
        </p:nvSpPr>
        <p:spPr>
          <a:xfrm rot="0">
            <a:off x="1305614" y="2228671"/>
            <a:ext cx="6102432" cy="11582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 data analysis involves assessing performance metrics to drive company growth, motivate employees, and allocate appreciation, promotions, and salary increments based on objective data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785622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组合"/>
          <p:cNvGrpSpPr>
            <a:grpSpLocks/>
          </p:cNvGrpSpPr>
          <p:nvPr/>
        </p:nvGrpSpPr>
        <p:grpSpPr>
          <a:xfrm>
            <a:off x="6330617" y="3257550"/>
            <a:ext cx="3533774" cy="3810000"/>
            <a:chOff x="6330617" y="3257550"/>
            <a:chExt cx="3533774" cy="3810000"/>
          </a:xfrm>
        </p:grpSpPr>
        <p:sp>
          <p:nvSpPr>
            <p:cNvPr id="124" name="曲线"/>
            <p:cNvSpPr>
              <a:spLocks/>
            </p:cNvSpPr>
            <p:nvPr/>
          </p:nvSpPr>
          <p:spPr>
            <a:xfrm rot="0">
              <a:off x="7025942" y="5972175"/>
              <a:ext cx="457198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25" name="曲线"/>
            <p:cNvSpPr>
              <a:spLocks/>
            </p:cNvSpPr>
            <p:nvPr/>
          </p:nvSpPr>
          <p:spPr>
            <a:xfrm rot="0">
              <a:off x="7025942" y="6505575"/>
              <a:ext cx="180973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26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330617" y="3257550"/>
              <a:ext cx="3533774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28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9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0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1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2" name="矩形"/>
          <p:cNvSpPr>
            <a:spLocks/>
          </p:cNvSpPr>
          <p:nvPr/>
        </p:nvSpPr>
        <p:spPr>
          <a:xfrm rot="0">
            <a:off x="990600" y="2217064"/>
            <a:ext cx="7924800" cy="8153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33" name="矩形"/>
          <p:cNvSpPr>
            <a:spLocks/>
          </p:cNvSpPr>
          <p:nvPr/>
        </p:nvSpPr>
        <p:spPr>
          <a:xfrm rot="0">
            <a:off x="739774" y="1695450"/>
            <a:ext cx="7924800" cy="26250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
Our objective is to assess employee performance by </a:t>
            </a: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analyzing</a:t>
            </a: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factors such as gender, performance scores, ratings, and achievements. This analysis will inform decisions related to recognition, growth opportunities, promotions, and salary adjustments.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077312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7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8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9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40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1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42" name="图片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1530390" y="1756585"/>
            <a:ext cx="6512184" cy="42298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3" name="矩形"/>
          <p:cNvSpPr>
            <a:spLocks/>
          </p:cNvSpPr>
          <p:nvPr/>
        </p:nvSpPr>
        <p:spPr>
          <a:xfrm rot="0">
            <a:off x="5677494" y="3007132"/>
            <a:ext cx="857235" cy="358138"/>
          </a:xfrm>
          <a:prstGeom prst="rect"/>
          <a:noFill/>
          <a:ln w="12700"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5507253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2667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</p:txBody>
      </p:sp>
      <p:sp>
        <p:nvSpPr>
          <p:cNvPr id="147" name="文本框"/>
          <p:cNvSpPr>
            <a:spLocks noGrp="1"/>
          </p:cNvSpPr>
          <p:nvPr>
            <p:ph type="body" idx="1"/>
          </p:nvPr>
        </p:nvSpPr>
        <p:spPr>
          <a:xfrm rot="0">
            <a:off x="609590" y="1601975"/>
            <a:ext cx="10977433" cy="452873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1484057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301804" y="1893571"/>
            <a:ext cx="268648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1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2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53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54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562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-3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600" b="1" i="0" u="none" strike="noStrike" kern="0" cap="none" spc="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29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55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8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7" name="矩形"/>
          <p:cNvSpPr>
            <a:spLocks/>
          </p:cNvSpPr>
          <p:nvPr/>
        </p:nvSpPr>
        <p:spPr>
          <a:xfrm rot="0">
            <a:off x="3988289" y="1964947"/>
            <a:ext cx="4215422" cy="30251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1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1.Automated Data Collection</a:t>
            </a:r>
            <a:endParaRPr lang="en-US" altLang="zh-CN" sz="1800" b="1" i="1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1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
2.Performance Categorization</a:t>
            </a:r>
            <a:endParaRPr lang="en-US" altLang="zh-CN" sz="1800" b="1" i="1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1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
3.Trend and Pattern Identification</a:t>
            </a:r>
            <a:endParaRPr lang="en-US" altLang="zh-CN" sz="1800" b="1" i="1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1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
4.Visual Dashboards</a:t>
            </a:r>
            <a:endParaRPr lang="en-US" altLang="zh-CN" sz="1800" b="1" i="1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1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
5.Customized Recommendations</a:t>
            </a:r>
            <a:endParaRPr lang="en-US" altLang="zh-CN" sz="1800" b="1" i="1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1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
6.Continuous Feedback Loop</a:t>
            </a:r>
            <a:endParaRPr lang="zh-CN" altLang="en-US" sz="1800" b="1" i="1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92686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 Description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1" name="矩形"/>
          <p:cNvSpPr>
            <a:spLocks/>
          </p:cNvSpPr>
          <p:nvPr/>
        </p:nvSpPr>
        <p:spPr>
          <a:xfrm rot="0">
            <a:off x="5188032" y="2522739"/>
            <a:ext cx="1828800" cy="1828800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62" name="矩形"/>
          <p:cNvSpPr>
            <a:spLocks/>
          </p:cNvSpPr>
          <p:nvPr/>
        </p:nvSpPr>
        <p:spPr>
          <a:xfrm rot="0">
            <a:off x="1708402" y="1895624"/>
            <a:ext cx="6102432" cy="24917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 data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=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kaggle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26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=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features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9=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features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 ID= number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Name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=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text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ployee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type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Performance level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Gender-male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,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female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 rating -Nu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mber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pic>
        <p:nvPicPr>
          <p:cNvPr id="163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5188032" y="1170440"/>
            <a:ext cx="3935640" cy="4533400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768126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183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root</cp:lastModifiedBy>
  <cp:revision>29</cp:revision>
  <dcterms:created xsi:type="dcterms:W3CDTF">2024-03-29T15:07:22Z</dcterms:created>
  <dcterms:modified xsi:type="dcterms:W3CDTF">2024-09-06T02:13:24Z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