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662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1582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2024-03-31T02:56:17Z</dcterms:created>
  <dcterms:modified xsi:type="dcterms:W3CDTF">2024-03-31T09:52:26Z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