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3" r:id="rId13"/>
    <p:sldId id="1296" r:id="rId14"/>
    <p:sldId id="1292" r:id="rId15"/>
    <p:sldId id="1295" r:id="rId16"/>
    <p:sldId id="1294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114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48260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vishnuprasath.SK</a:t>
            </a: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dirty="0">
                <a:solidFill>
                  <a:schemeClr val="tx1"/>
                </a:solidFill>
              </a:rPr>
              <a:t>: 623521104061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66302" y="4011753"/>
            <a:ext cx="2386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7" y="1346614"/>
            <a:ext cx="3557701" cy="34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9" y="753819"/>
            <a:ext cx="8832300" cy="451933"/>
          </a:xfrm>
        </p:spPr>
        <p:txBody>
          <a:bodyPr/>
          <a:lstStyle/>
          <a:p>
            <a:pPr algn="ctr"/>
            <a:r>
              <a:rPr lang="en-US" sz="1600" b="1" dirty="0"/>
              <a:t>LOGIN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3" y="1520248"/>
            <a:ext cx="6943411" cy="33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THANKS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26" y="1735282"/>
            <a:ext cx="5708698" cy="27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REGISTRATION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01" y="1730616"/>
            <a:ext cx="5807947" cy="2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891" y="1365447"/>
            <a:ext cx="8109019" cy="21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a feedback system for users to provide reviews.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accessibility features for users with disabilities.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QR code or RFID-based ticketing systems.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environmental initiatives for sustainable travel.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41564" y="10956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618" y="1597688"/>
            <a:ext cx="7923468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conclusion, the proposed Bus Reservation System (BRS) offers a comprehensive solution for efficient bus ticket booking and management. 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756" y="1041592"/>
            <a:ext cx="81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49" y="1178158"/>
            <a:ext cx="81282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Passengers face difficulty in accessing accurate and up-to-date information about available buses, routes, and seat availability, hindering effective travel planning.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bus reservation systems suffer from inefficiency and lack of convenience, posing challenges for both passengers and bus operators.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Booking processes are often complex and time-consuming, leading to inconvenience for passengers and potential loss of business for operators.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972" y="1316334"/>
            <a:ext cx="836205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framework, aiming to streamline the booking process and enhance the management of bus </a:t>
            </a:r>
            <a:r>
              <a:rPr lang="en-US" dirty="0" err="1"/>
              <a:t>reservations.The</a:t>
            </a:r>
            <a:r>
              <a:rPr lang="en-US" dirty="0"/>
              <a:t> primary goal of the project is to create a user-friendly and efficient platform for booking bus tickets, providing accurate information to passengers, and empowering bus operators with effective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065958"/>
            <a:ext cx="8408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dirty="0"/>
              <a:t>Develop a comprehensive Bus Reservation System (BRS) using Python and </a:t>
            </a:r>
            <a:r>
              <a:rPr lang="en-US" dirty="0" err="1"/>
              <a:t>Django</a:t>
            </a:r>
            <a:r>
              <a:rPr lang="en-US" dirty="0"/>
              <a:t> framework to streamline the booking process and enhance reservation management.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Bus and Route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Reservation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4" y="1195890"/>
            <a:ext cx="3061408" cy="29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FIND BUS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" y="1267649"/>
            <a:ext cx="6964086" cy="34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394</Words>
  <Application>Microsoft Office PowerPoint</Application>
  <PresentationFormat>On-screen Show (16:9)</PresentationFormat>
  <Paragraphs>55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vediyappan</cp:lastModifiedBy>
  <cp:revision>16</cp:revision>
  <dcterms:modified xsi:type="dcterms:W3CDTF">2024-04-13T17:12:46Z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