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Nunito" panose="020B060402020202020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6990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00c230341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00c230341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00c230341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00c230341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0c230341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0c230341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00c230341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00c230341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00c230341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00c230341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824000" y="1414476"/>
            <a:ext cx="3558600" cy="12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3533"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PROGRAMMING </a:t>
            </a:r>
            <a:endParaRPr sz="3533" b="1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66"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" sz="2066" b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- 1</a:t>
            </a:r>
            <a:endParaRPr sz="2066" b="1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807500" y="3564150"/>
            <a:ext cx="42540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     TEAM MEMBERS: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VISHNUPRIYA S - 18MIS1022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MEENAPALLI SREE VAISHNAVI - 18MIS1032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PUVVADA RUPA SRI SAI - 18MIS1104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WATER </a:t>
            </a: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PLANNER 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42900" y="3857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303800" y="1403750"/>
            <a:ext cx="7030500" cy="31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</a:rPr>
              <a:t>	</a:t>
            </a:r>
            <a:r>
              <a:rPr lang="en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Android application that records the </a:t>
            </a:r>
            <a:r>
              <a:rPr lang="en" sz="15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BMI according to out height and weight.</a:t>
            </a:r>
            <a:r>
              <a:rPr lang="en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a system that works as a reminder about your saved </a:t>
            </a:r>
            <a:r>
              <a:rPr lang="en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BMI. 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Now a days people life is much busier where each second of individual counts. And sometimes it can be quite difficult to manage and remember every running </a:t>
            </a:r>
            <a:r>
              <a:rPr lang="en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task and also they are not giving importance for their health. 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people set and save their </a:t>
            </a:r>
            <a:r>
              <a:rPr lang="en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BMI 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application which reminds them of their </a:t>
            </a:r>
            <a:r>
              <a:rPr lang="en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water drinking time, 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life would be </a:t>
            </a:r>
            <a:r>
              <a:rPr lang="en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easier and healthy 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some aspects. With the aim to make the people’s life in a planned and managed way, </a:t>
            </a:r>
            <a:r>
              <a:rPr lang="en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Water Planner 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was developed.This system will give a reminder when </a:t>
            </a:r>
            <a:r>
              <a:rPr lang="en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</a:t>
            </a:r>
            <a:r>
              <a:rPr lang="en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reaches.</a:t>
            </a:r>
            <a:endParaRPr sz="15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TOOLS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2296950" y="1778775"/>
            <a:ext cx="5044200" cy="23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➢"/>
            </a:pPr>
            <a:r>
              <a:rPr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Studio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➢"/>
            </a:pPr>
            <a:r>
              <a:rPr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1660925" y="1543050"/>
            <a:ext cx="66732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the user need to sign up through the signup process.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sign up, login into the page and the homepage will open.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able to add their </a:t>
            </a:r>
            <a:r>
              <a:rPr lang="en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and weight </a:t>
            </a: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save their </a:t>
            </a:r>
            <a:r>
              <a:rPr lang="en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BMI.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lang="e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occurs, a pop-up box </a:t>
            </a:r>
            <a:r>
              <a:rPr lang="e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named Drink water</a:t>
            </a:r>
            <a:r>
              <a:rPr lang="e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opens and </a:t>
            </a:r>
            <a:r>
              <a:rPr lang="e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asks the user to drink water. 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user can cancel the reminder or snooze it for some time later.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e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ends, the </a:t>
            </a:r>
            <a:r>
              <a:rPr lang="e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details 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will store in the history.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0" y="214300"/>
            <a:ext cx="517207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Nunito</vt:lpstr>
      <vt:lpstr>Roboto</vt:lpstr>
      <vt:lpstr>Geometric</vt:lpstr>
      <vt:lpstr>      ANDROID PROGRAMMING            REVIEW - 1</vt:lpstr>
      <vt:lpstr>         WATER PLANNER </vt:lpstr>
      <vt:lpstr>ABSTRACT</vt:lpstr>
      <vt:lpstr>REQUIRED TOOLS</vt:lpstr>
      <vt:lpstr>WORKING OF THE SYSTEM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ANDROID PROGRAMMING            REVIEW - 1</dc:title>
  <cp:lastModifiedBy>Windows User</cp:lastModifiedBy>
  <cp:revision>1</cp:revision>
  <dcterms:modified xsi:type="dcterms:W3CDTF">2021-02-25T11:31:41Z</dcterms:modified>
</cp:coreProperties>
</file>