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4" r:id="rId8"/>
    <p:sldId id="266" r:id="rId9"/>
    <p:sldId id="267" r:id="rId10"/>
    <p:sldId id="268" r:id="rId11"/>
    <p:sldId id="270" r:id="rId12"/>
    <p:sldId id="269" r:id="rId1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6600"/>
    <a:srgbClr val="336600"/>
    <a:srgbClr val="009900"/>
    <a:srgbClr val="008080"/>
    <a:srgbClr val="006666"/>
    <a:srgbClr val="006260"/>
    <a:srgbClr val="996600"/>
    <a:srgbClr val="644300"/>
    <a:srgbClr val="66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7" autoAdjust="0"/>
    <p:restoredTop sz="94649" autoAdjust="0"/>
  </p:normalViewPr>
  <p:slideViewPr>
    <p:cSldViewPr>
      <p:cViewPr varScale="1">
        <p:scale>
          <a:sx n="66" d="100"/>
          <a:sy n="66" d="100"/>
        </p:scale>
        <p:origin x="-150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804988"/>
            <a:ext cx="7391400" cy="1647825"/>
          </a:xfrm>
        </p:spPr>
        <p:txBody>
          <a:bodyPr/>
          <a:lstStyle>
            <a:lvl1pPr>
              <a:defRPr sz="5100"/>
            </a:lvl1pPr>
          </a:lstStyle>
          <a:p>
            <a:r>
              <a:rPr lang="en-US" smtClean="0"/>
              <a:t>Click to edit Master title style</a:t>
            </a:r>
            <a:endParaRPr lang="en-US"/>
          </a:p>
        </p:txBody>
      </p:sp>
      <p:sp>
        <p:nvSpPr>
          <p:cNvPr id="2051" name="Rectangle 3"/>
          <p:cNvSpPr>
            <a:spLocks noGrp="1" noChangeArrowheads="1"/>
          </p:cNvSpPr>
          <p:nvPr>
            <p:ph type="subTitle" idx="1"/>
          </p:nvPr>
        </p:nvSpPr>
        <p:spPr>
          <a:xfrm>
            <a:off x="1219200" y="3505200"/>
            <a:ext cx="6400800" cy="1219200"/>
          </a:xfrm>
        </p:spPr>
        <p:txBody>
          <a:bodyPr/>
          <a:lstStyle>
            <a:lvl1pPr marL="0" indent="0" algn="ctr">
              <a:buFontTx/>
              <a:buNone/>
              <a:defRPr/>
            </a:lvl1pPr>
          </a:lstStyle>
          <a:p>
            <a:r>
              <a:rPr lang="en-US" smtClean="0"/>
              <a:t>Click to edit Master subtitle style</a:t>
            </a:r>
            <a:endParaRPr lang="en-US"/>
          </a:p>
        </p:txBody>
      </p:sp>
      <p:sp>
        <p:nvSpPr>
          <p:cNvPr id="2052" name="Rectangle 4"/>
          <p:cNvSpPr>
            <a:spLocks noGrp="1" noChangeArrowheads="1"/>
          </p:cNvSpPr>
          <p:nvPr>
            <p:ph type="dt" sz="half" idx="2"/>
          </p:nvPr>
        </p:nvSpPr>
        <p:spPr>
          <a:xfrm>
            <a:off x="1295400" y="6248400"/>
            <a:ext cx="1752600" cy="457200"/>
          </a:xfrm>
        </p:spPr>
        <p:txBody>
          <a:bodyPr/>
          <a:lstStyle>
            <a:lvl1pPr>
              <a:defRPr/>
            </a:lvl1pPr>
          </a:lstStyle>
          <a:p>
            <a:endParaRPr lang="en-US"/>
          </a:p>
        </p:txBody>
      </p:sp>
      <p:sp>
        <p:nvSpPr>
          <p:cNvPr id="2053" name="Rectangle 5"/>
          <p:cNvSpPr>
            <a:spLocks noGrp="1" noChangeArrowheads="1"/>
          </p:cNvSpPr>
          <p:nvPr>
            <p:ph type="ftr" sz="quarter" idx="3"/>
          </p:nvPr>
        </p:nvSpPr>
        <p:spPr>
          <a:xfrm>
            <a:off x="3200400" y="6248400"/>
            <a:ext cx="2667000" cy="457200"/>
          </a:xfrm>
        </p:spPr>
        <p:txBody>
          <a:bodyPr/>
          <a:lstStyle>
            <a:lvl1pPr>
              <a:defRPr/>
            </a:lvl1pPr>
          </a:lstStyle>
          <a:p>
            <a:endParaRPr lang="en-US"/>
          </a:p>
        </p:txBody>
      </p:sp>
      <p:sp>
        <p:nvSpPr>
          <p:cNvPr id="2054" name="Rectangle 6"/>
          <p:cNvSpPr>
            <a:spLocks noGrp="1" noChangeArrowheads="1"/>
          </p:cNvSpPr>
          <p:nvPr>
            <p:ph type="sldNum" sz="quarter" idx="4"/>
          </p:nvPr>
        </p:nvSpPr>
        <p:spPr>
          <a:xfrm>
            <a:off x="6019800" y="6248400"/>
            <a:ext cx="1905000" cy="457200"/>
          </a:xfrm>
        </p:spPr>
        <p:txBody>
          <a:bodyPr/>
          <a:lstStyle>
            <a:lvl1pPr>
              <a:defRPr/>
            </a:lvl1pPr>
          </a:lstStyle>
          <a:p>
            <a:fld id="{E87DB8AA-19DC-4DE0-A7EE-CA9FC715992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DBD675-F103-4F4C-B766-DBB34FC07C5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2" y="106365"/>
            <a:ext cx="2019300" cy="60658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2" y="106365"/>
            <a:ext cx="5905500" cy="6065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E61093A-7E15-42CF-9375-19643077E65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20AD64E-1728-4B79-8EA2-81DD7CB4EBF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A740A31-D6FE-41B7-AC6D-0D4F5BED8A3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447800"/>
            <a:ext cx="39624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9624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BBD66D7-B1B9-48E5-A8B2-E0DAFD79018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CDEC754-7F29-4096-8ED3-7838A8982F7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F93BDF7-AC17-4EB0-9D32-0051203483D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FC5DF77-A9F9-440D-91BF-2E4F292DC6A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99370BF-78E8-4060-9DDB-E39EFB1EA4B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089D57B-998F-4EF2-AA0F-5F47F367734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106365"/>
            <a:ext cx="8077200" cy="13112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447800"/>
            <a:ext cx="8077200" cy="472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981200" y="6248400"/>
            <a:ext cx="1752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vl1pPr>
          </a:lstStyle>
          <a:p>
            <a:endParaRPr lang="en-US"/>
          </a:p>
        </p:txBody>
      </p:sp>
      <p:sp>
        <p:nvSpPr>
          <p:cNvPr id="1029" name="Rectangle 5"/>
          <p:cNvSpPr>
            <a:spLocks noGrp="1" noChangeArrowheads="1"/>
          </p:cNvSpPr>
          <p:nvPr>
            <p:ph type="ftr" sz="quarter" idx="3"/>
          </p:nvPr>
        </p:nvSpPr>
        <p:spPr bwMode="auto">
          <a:xfrm>
            <a:off x="3886200" y="6248400"/>
            <a:ext cx="2667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1030" name="Rectangle 6"/>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E97A58A8-560F-4535-ABDE-700F24A04563}"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Arial Black" pitchFamily="34" charset="0"/>
        </a:defRPr>
      </a:lvl2pPr>
      <a:lvl3pPr algn="ctr" rtl="0" eaLnBrk="1" fontAlgn="base" hangingPunct="1">
        <a:spcBef>
          <a:spcPct val="0"/>
        </a:spcBef>
        <a:spcAft>
          <a:spcPct val="0"/>
        </a:spcAft>
        <a:defRPr sz="4000">
          <a:solidFill>
            <a:schemeClr val="tx2"/>
          </a:solidFill>
          <a:latin typeface="Arial Black" pitchFamily="34" charset="0"/>
        </a:defRPr>
      </a:lvl3pPr>
      <a:lvl4pPr algn="ctr" rtl="0" eaLnBrk="1" fontAlgn="base" hangingPunct="1">
        <a:spcBef>
          <a:spcPct val="0"/>
        </a:spcBef>
        <a:spcAft>
          <a:spcPct val="0"/>
        </a:spcAft>
        <a:defRPr sz="4000">
          <a:solidFill>
            <a:schemeClr val="tx2"/>
          </a:solidFill>
          <a:latin typeface="Arial Black" pitchFamily="34" charset="0"/>
        </a:defRPr>
      </a:lvl4pPr>
      <a:lvl5pPr algn="ctr" rtl="0" eaLnBrk="1" fontAlgn="base" hangingPunct="1">
        <a:spcBef>
          <a:spcPct val="0"/>
        </a:spcBef>
        <a:spcAft>
          <a:spcPct val="0"/>
        </a:spcAft>
        <a:defRPr sz="4000">
          <a:solidFill>
            <a:schemeClr val="tx2"/>
          </a:solidFill>
          <a:latin typeface="Arial Black" pitchFamily="34" charset="0"/>
        </a:defRPr>
      </a:lvl5pPr>
      <a:lvl6pPr marL="457200" algn="ctr" rtl="0" eaLnBrk="1" fontAlgn="base" hangingPunct="1">
        <a:spcBef>
          <a:spcPct val="0"/>
        </a:spcBef>
        <a:spcAft>
          <a:spcPct val="0"/>
        </a:spcAft>
        <a:defRPr sz="4000">
          <a:solidFill>
            <a:schemeClr val="tx2"/>
          </a:solidFill>
          <a:latin typeface="Arial Black" pitchFamily="34" charset="0"/>
        </a:defRPr>
      </a:lvl6pPr>
      <a:lvl7pPr marL="914400" algn="ctr" rtl="0" eaLnBrk="1" fontAlgn="base" hangingPunct="1">
        <a:spcBef>
          <a:spcPct val="0"/>
        </a:spcBef>
        <a:spcAft>
          <a:spcPct val="0"/>
        </a:spcAft>
        <a:defRPr sz="4000">
          <a:solidFill>
            <a:schemeClr val="tx2"/>
          </a:solidFill>
          <a:latin typeface="Arial Black" pitchFamily="34" charset="0"/>
        </a:defRPr>
      </a:lvl7pPr>
      <a:lvl8pPr marL="1371600" algn="ctr" rtl="0" eaLnBrk="1" fontAlgn="base" hangingPunct="1">
        <a:spcBef>
          <a:spcPct val="0"/>
        </a:spcBef>
        <a:spcAft>
          <a:spcPct val="0"/>
        </a:spcAft>
        <a:defRPr sz="4000">
          <a:solidFill>
            <a:schemeClr val="tx2"/>
          </a:solidFill>
          <a:latin typeface="Arial Black" pitchFamily="34" charset="0"/>
        </a:defRPr>
      </a:lvl8pPr>
      <a:lvl9pPr marL="1828800" algn="ctr" rtl="0" eaLnBrk="1" fontAlgn="base" hangingPunct="1">
        <a:spcBef>
          <a:spcPct val="0"/>
        </a:spcBef>
        <a:spcAft>
          <a:spcPct val="0"/>
        </a:spcAft>
        <a:defRPr sz="4000">
          <a:solidFill>
            <a:schemeClr val="tx2"/>
          </a:solidFill>
          <a:latin typeface="Arial Black"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8.xml"/><Relationship Id="rId1" Type="http://schemas.openxmlformats.org/officeDocument/2006/relationships/slideLayout" Target="../slideLayouts/slideLayout7.xml"/><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00034" y="357166"/>
            <a:ext cx="8143932" cy="1231106"/>
          </a:xfrm>
          <a:prstGeom prst="rect">
            <a:avLst/>
          </a:prstGeom>
          <a:noFill/>
        </p:spPr>
        <p:txBody>
          <a:bodyPr wrap="square" rtlCol="0">
            <a:spAutoFit/>
          </a:bodyPr>
          <a:lstStyle/>
          <a:p>
            <a:pPr algn="ctr"/>
            <a:r>
              <a:rPr lang="en-US" sz="2800" b="1" spc="50" dirty="0" smtClean="0">
                <a:ln w="13500">
                  <a:solidFill>
                    <a:schemeClr val="accent1">
                      <a:shade val="2500"/>
                      <a:alpha val="6500"/>
                    </a:schemeClr>
                  </a:solidFill>
                  <a:prstDash val="solid"/>
                </a:ln>
                <a:solidFill>
                  <a:schemeClr val="tx2">
                    <a:lumMod val="60000"/>
                    <a:lumOff val="40000"/>
                  </a:schemeClr>
                </a:solidFill>
                <a:effectLst>
                  <a:innerShdw blurRad="50900" dist="38500" dir="13500000">
                    <a:srgbClr val="000000">
                      <a:alpha val="60000"/>
                    </a:srgbClr>
                  </a:innerShdw>
                </a:effectLst>
                <a:latin typeface="Snap ITC" pitchFamily="82" charset="0"/>
              </a:rPr>
              <a:t>CMR Institution Of Technology</a:t>
            </a:r>
            <a:r>
              <a:rPr lang="en-US" sz="2800" b="1" cap="none" spc="50" dirty="0" smtClean="0">
                <a:ln w="13500">
                  <a:solidFill>
                    <a:schemeClr val="accent1">
                      <a:shade val="2500"/>
                      <a:alpha val="6500"/>
                    </a:schemeClr>
                  </a:solidFill>
                  <a:prstDash val="solid"/>
                </a:ln>
                <a:solidFill>
                  <a:schemeClr val="tx2">
                    <a:lumMod val="60000"/>
                    <a:lumOff val="40000"/>
                  </a:schemeClr>
                </a:solidFill>
                <a:effectLst>
                  <a:innerShdw blurRad="50900" dist="38500" dir="13500000">
                    <a:srgbClr val="000000">
                      <a:alpha val="60000"/>
                    </a:srgbClr>
                  </a:innerShdw>
                </a:effectLst>
                <a:latin typeface="Snap ITC" pitchFamily="82" charset="0"/>
              </a:rPr>
              <a:t> Bangalore</a:t>
            </a:r>
            <a:endParaRPr lang="en-US" sz="2800" b="1" cap="none" spc="50" dirty="0" smtClean="0">
              <a:ln w="13500">
                <a:solidFill>
                  <a:schemeClr val="accent1">
                    <a:shade val="2500"/>
                    <a:alpha val="6500"/>
                  </a:schemeClr>
                </a:solidFill>
                <a:prstDash val="solid"/>
              </a:ln>
              <a:solidFill>
                <a:schemeClr val="tx2">
                  <a:lumMod val="60000"/>
                  <a:lumOff val="40000"/>
                </a:schemeClr>
              </a:solidFill>
              <a:effectLst>
                <a:innerShdw blurRad="50900" dist="38500" dir="13500000">
                  <a:srgbClr val="000000">
                    <a:alpha val="60000"/>
                  </a:srgbClr>
                </a:innerShdw>
              </a:effectLst>
            </a:endParaRPr>
          </a:p>
          <a:p>
            <a:endParaRPr lang="en-US" dirty="0"/>
          </a:p>
        </p:txBody>
      </p:sp>
      <p:sp>
        <p:nvSpPr>
          <p:cNvPr id="15" name="TextBox 14"/>
          <p:cNvSpPr txBox="1"/>
          <p:nvPr/>
        </p:nvSpPr>
        <p:spPr>
          <a:xfrm>
            <a:off x="1000100" y="1428736"/>
            <a:ext cx="7286676" cy="1107996"/>
          </a:xfrm>
          <a:prstGeom prst="rect">
            <a:avLst/>
          </a:prstGeom>
          <a:noFill/>
        </p:spPr>
        <p:txBody>
          <a:bodyPr wrap="square" rtlCol="0">
            <a:spAutoFit/>
          </a:bodyPr>
          <a:lstStyle/>
          <a:p>
            <a:pPr algn="ctr"/>
            <a:r>
              <a:rPr lang="en-IN" sz="2400" b="1" dirty="0" smtClean="0">
                <a:solidFill>
                  <a:schemeClr val="tx2">
                    <a:lumMod val="60000"/>
                    <a:lumOff val="40000"/>
                  </a:schemeClr>
                </a:solidFill>
                <a:latin typeface="Rockwell Extra Bold" pitchFamily="18" charset="0"/>
              </a:rPr>
              <a:t> WELCOME  TO  MY  PRESENTATION</a:t>
            </a:r>
          </a:p>
          <a:p>
            <a:pPr algn="ctr"/>
            <a:r>
              <a:rPr lang="en-IN" sz="2400" b="1" dirty="0" smtClean="0">
                <a:solidFill>
                  <a:schemeClr val="tx2">
                    <a:lumMod val="60000"/>
                    <a:lumOff val="40000"/>
                  </a:schemeClr>
                </a:solidFill>
                <a:latin typeface="Rockwell Extra Bold" pitchFamily="18" charset="0"/>
              </a:rPr>
              <a:t> Of  PROJECT  REPORT  ON</a:t>
            </a:r>
            <a:endParaRPr lang="en-US" b="1" dirty="0" smtClean="0">
              <a:solidFill>
                <a:schemeClr val="tx2">
                  <a:lumMod val="60000"/>
                  <a:lumOff val="40000"/>
                </a:schemeClr>
              </a:solidFill>
              <a:latin typeface="Rockwell Extra Bold" pitchFamily="18" charset="0"/>
            </a:endParaRPr>
          </a:p>
          <a:p>
            <a:endParaRPr lang="en-US" dirty="0"/>
          </a:p>
        </p:txBody>
      </p:sp>
      <p:sp>
        <p:nvSpPr>
          <p:cNvPr id="16" name="TextBox 15"/>
          <p:cNvSpPr txBox="1"/>
          <p:nvPr/>
        </p:nvSpPr>
        <p:spPr>
          <a:xfrm>
            <a:off x="285720" y="2857496"/>
            <a:ext cx="8643998" cy="584775"/>
          </a:xfrm>
          <a:prstGeom prst="rect">
            <a:avLst/>
          </a:prstGeom>
          <a:noFill/>
        </p:spPr>
        <p:txBody>
          <a:bodyPr wrap="square" rtlCol="0">
            <a:spAutoFit/>
          </a:bodyPr>
          <a:lstStyle/>
          <a:p>
            <a:pPr algn="ctr"/>
            <a:r>
              <a:rPr lang="en-US" sz="3200" b="1" dirty="0" smtClean="0">
                <a:solidFill>
                  <a:schemeClr val="tx2"/>
                </a:solidFill>
                <a:latin typeface="Arial Black" pitchFamily="34" charset="0"/>
              </a:rPr>
              <a:t> “QUIZ GAME”  </a:t>
            </a:r>
            <a:endParaRPr lang="en-US" sz="3200" dirty="0">
              <a:solidFill>
                <a:schemeClr val="tx2"/>
              </a:solidFill>
            </a:endParaRPr>
          </a:p>
        </p:txBody>
      </p:sp>
      <p:cxnSp>
        <p:nvCxnSpPr>
          <p:cNvPr id="17" name="Straight Connector 16"/>
          <p:cNvCxnSpPr/>
          <p:nvPr/>
        </p:nvCxnSpPr>
        <p:spPr>
          <a:xfrm>
            <a:off x="1500166" y="3929066"/>
            <a:ext cx="6429420" cy="1588"/>
          </a:xfrm>
          <a:prstGeom prst="line">
            <a:avLst/>
          </a:prstGeom>
          <a:ln w="57150" cmpd="sng">
            <a:solidFill>
              <a:schemeClr val="tx2"/>
            </a:solidFill>
            <a:roun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4282" y="4214818"/>
            <a:ext cx="8715436" cy="2492990"/>
          </a:xfrm>
          <a:prstGeom prst="rect">
            <a:avLst/>
          </a:prstGeom>
          <a:noFill/>
        </p:spPr>
        <p:txBody>
          <a:bodyPr wrap="square" rtlCol="0">
            <a:spAutoFit/>
          </a:bodyPr>
          <a:lstStyle/>
          <a:p>
            <a:pPr algn="ctr"/>
            <a:r>
              <a:rPr lang="en-US" sz="2400" b="1" dirty="0" smtClean="0">
                <a:solidFill>
                  <a:schemeClr val="tx2">
                    <a:lumMod val="60000"/>
                    <a:lumOff val="40000"/>
                  </a:schemeClr>
                </a:solidFill>
                <a:latin typeface="Arial Black" pitchFamily="34" charset="0"/>
              </a:rPr>
              <a:t>Submitted by : </a:t>
            </a:r>
            <a:r>
              <a:rPr lang="en-US" sz="2800" b="1" dirty="0" smtClean="0">
                <a:solidFill>
                  <a:schemeClr val="tx2">
                    <a:lumMod val="60000"/>
                    <a:lumOff val="40000"/>
                  </a:schemeClr>
                </a:solidFill>
                <a:latin typeface="Arial Black" pitchFamily="34" charset="0"/>
              </a:rPr>
              <a:t>P.VISHNUPRIYA</a:t>
            </a:r>
          </a:p>
          <a:p>
            <a:pPr algn="ctr"/>
            <a:r>
              <a:rPr lang="en-US" sz="2400" b="1" dirty="0" smtClean="0">
                <a:solidFill>
                  <a:schemeClr val="tx2">
                    <a:lumMod val="60000"/>
                    <a:lumOff val="40000"/>
                  </a:schemeClr>
                </a:solidFill>
                <a:latin typeface="Arial Black" pitchFamily="34" charset="0"/>
              </a:rPr>
              <a:t>USN </a:t>
            </a:r>
            <a:r>
              <a:rPr lang="en-US" sz="2400" b="1" dirty="0" smtClean="0">
                <a:solidFill>
                  <a:schemeClr val="tx2">
                    <a:lumMod val="60000"/>
                    <a:lumOff val="40000"/>
                  </a:schemeClr>
                </a:solidFill>
                <a:latin typeface="Arial Black" pitchFamily="34" charset="0"/>
              </a:rPr>
              <a:t>:  </a:t>
            </a:r>
            <a:r>
              <a:rPr lang="en-US" sz="2800" b="1" dirty="0" smtClean="0">
                <a:solidFill>
                  <a:schemeClr val="tx2">
                    <a:lumMod val="60000"/>
                    <a:lumOff val="40000"/>
                  </a:schemeClr>
                </a:solidFill>
                <a:latin typeface="Arial Black" pitchFamily="34" charset="0"/>
              </a:rPr>
              <a:t>1CR20MC116</a:t>
            </a:r>
            <a:endParaRPr lang="en-US" sz="2400" b="1" dirty="0" smtClean="0">
              <a:solidFill>
                <a:schemeClr val="tx2">
                  <a:lumMod val="60000"/>
                  <a:lumOff val="40000"/>
                </a:schemeClr>
              </a:solidFill>
              <a:latin typeface="Arial Black" pitchFamily="34" charset="0"/>
            </a:endParaRPr>
          </a:p>
          <a:p>
            <a:pPr algn="ctr"/>
            <a:endParaRPr lang="en-IN" b="1" dirty="0">
              <a:solidFill>
                <a:schemeClr val="tx2">
                  <a:lumMod val="60000"/>
                  <a:lumOff val="40000"/>
                </a:schemeClr>
              </a:solidFill>
              <a:latin typeface="Arial Black" pitchFamily="34" charset="0"/>
            </a:endParaRPr>
          </a:p>
          <a:p>
            <a:pPr algn="ctr"/>
            <a:endParaRPr lang="en-US" b="1" dirty="0" smtClean="0">
              <a:solidFill>
                <a:schemeClr val="tx2">
                  <a:lumMod val="60000"/>
                  <a:lumOff val="40000"/>
                </a:schemeClr>
              </a:solidFill>
              <a:latin typeface="Arial Black" pitchFamily="34" charset="0"/>
            </a:endParaRPr>
          </a:p>
          <a:p>
            <a:pPr algn="ctr"/>
            <a:endParaRPr lang="en-US" b="1" dirty="0" smtClean="0">
              <a:solidFill>
                <a:schemeClr val="tx2">
                  <a:lumMod val="60000"/>
                  <a:lumOff val="40000"/>
                </a:schemeClr>
              </a:solidFill>
              <a:latin typeface="Arial Black" pitchFamily="34" charset="0"/>
            </a:endParaRPr>
          </a:p>
          <a:p>
            <a:pPr algn="ctr"/>
            <a:r>
              <a:rPr lang="en-US" sz="2400" b="1" dirty="0" smtClean="0">
                <a:solidFill>
                  <a:schemeClr val="tx2">
                    <a:lumMod val="60000"/>
                    <a:lumOff val="40000"/>
                  </a:schemeClr>
                </a:solidFill>
                <a:latin typeface="+mj-lt"/>
              </a:rPr>
              <a:t>Under the guidance of </a:t>
            </a:r>
            <a:r>
              <a:rPr lang="en-US" sz="2800" b="1" dirty="0" smtClean="0">
                <a:solidFill>
                  <a:schemeClr val="tx2">
                    <a:lumMod val="60000"/>
                    <a:lumOff val="40000"/>
                  </a:schemeClr>
                </a:solidFill>
                <a:latin typeface="+mj-lt"/>
              </a:rPr>
              <a:t>: </a:t>
            </a:r>
            <a:r>
              <a:rPr lang="en-US" sz="2400" b="1" dirty="0" smtClean="0">
                <a:solidFill>
                  <a:schemeClr val="tx2">
                    <a:lumMod val="60000"/>
                    <a:lumOff val="40000"/>
                  </a:schemeClr>
                </a:solidFill>
                <a:latin typeface="+mj-lt"/>
              </a:rPr>
              <a:t>Varsha Pawar  </a:t>
            </a:r>
            <a:endParaRPr lang="en-US" sz="2800" b="1" dirty="0" smtClean="0">
              <a:solidFill>
                <a:schemeClr val="tx2">
                  <a:lumMod val="60000"/>
                  <a:lumOff val="40000"/>
                </a:schemeClr>
              </a:solidFill>
              <a:latin typeface="+mj-lt"/>
            </a:endParaRPr>
          </a:p>
          <a:p>
            <a:endParaRPr lang="en-US" dirty="0"/>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4" nodeType="click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1"/>
                                          </p:val>
                                        </p:tav>
                                        <p:tav tm="100000">
                                          <p:val>
                                            <p:strVal val="#ppt_x"/>
                                          </p:val>
                                        </p:tav>
                                      </p:tavLst>
                                    </p:anim>
                                    <p:anim calcmode="lin" valueType="num">
                                      <p:cBhvr>
                                        <p:cTn id="9"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4"/>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928662" y="2214554"/>
            <a:ext cx="7543822" cy="3951288"/>
          </a:xfrm>
        </p:spPr>
        <p:txBody>
          <a:bodyPr/>
          <a:lstStyle/>
          <a:p>
            <a:pPr algn="just">
              <a:buNone/>
            </a:pPr>
            <a:r>
              <a:rPr lang="en-IN" sz="2000" dirty="0" smtClean="0"/>
              <a:t>    </a:t>
            </a:r>
            <a:r>
              <a:rPr lang="en-IN" sz="1800" dirty="0" smtClean="0"/>
              <a:t>The project is executed in the system with the following features</a:t>
            </a:r>
          </a:p>
          <a:p>
            <a:pPr algn="just"/>
            <a:r>
              <a:rPr lang="en-IN" sz="1800" dirty="0" smtClean="0"/>
              <a:t>Processor : Intel Core i5</a:t>
            </a:r>
          </a:p>
          <a:p>
            <a:pPr algn="just"/>
            <a:r>
              <a:rPr lang="en-IN" sz="1800" dirty="0" smtClean="0"/>
              <a:t>RAM :</a:t>
            </a:r>
            <a:r>
              <a:rPr lang="en-US" sz="1800" dirty="0" smtClean="0"/>
              <a:t> 8GB</a:t>
            </a:r>
            <a:endParaRPr lang="en-IN" sz="1800" dirty="0" smtClean="0"/>
          </a:p>
          <a:p>
            <a:pPr algn="just">
              <a:buFont typeface="Arial" pitchFamily="34" charset="0"/>
              <a:buChar char="•"/>
            </a:pPr>
            <a:r>
              <a:rPr lang="en-IN" sz="1800" dirty="0" smtClean="0"/>
              <a:t>Hard Disk : 1TB</a:t>
            </a:r>
          </a:p>
          <a:p>
            <a:pPr algn="just">
              <a:buNone/>
            </a:pPr>
            <a:r>
              <a:rPr lang="en-IN" sz="1800" dirty="0" smtClean="0"/>
              <a:t>    	However,  the  program can be executed in the system with </a:t>
            </a:r>
          </a:p>
          <a:p>
            <a:pPr algn="just">
              <a:buNone/>
            </a:pPr>
            <a:r>
              <a:rPr lang="en-IN" sz="1800" dirty="0" smtClean="0"/>
              <a:t>      following features</a:t>
            </a:r>
          </a:p>
          <a:p>
            <a:pPr algn="just"/>
            <a:r>
              <a:rPr lang="en-IN" sz="1800" dirty="0" smtClean="0"/>
              <a:t>Processor : Intel Dual Core</a:t>
            </a:r>
          </a:p>
          <a:p>
            <a:pPr algn="just"/>
            <a:r>
              <a:rPr lang="en-IN" sz="1800" dirty="0" smtClean="0"/>
              <a:t>RAM :</a:t>
            </a:r>
            <a:r>
              <a:rPr lang="en-US" sz="1800" dirty="0" smtClean="0"/>
              <a:t> 1GB</a:t>
            </a:r>
            <a:endParaRPr lang="en-IN" sz="1800" dirty="0" smtClean="0"/>
          </a:p>
          <a:p>
            <a:pPr algn="just">
              <a:buFont typeface="Arial" pitchFamily="34" charset="0"/>
              <a:buChar char="•"/>
            </a:pPr>
            <a:r>
              <a:rPr lang="en-IN" sz="1800" dirty="0" smtClean="0"/>
              <a:t>Hard Disk : 500 GB</a:t>
            </a:r>
          </a:p>
          <a:p>
            <a:pPr>
              <a:buNone/>
            </a:pPr>
            <a:endParaRPr lang="en-US" dirty="0"/>
          </a:p>
        </p:txBody>
      </p:sp>
      <p:sp>
        <p:nvSpPr>
          <p:cNvPr id="7" name="Title 1"/>
          <p:cNvSpPr>
            <a:spLocks noGrp="1"/>
          </p:cNvSpPr>
          <p:nvPr>
            <p:ph type="title"/>
          </p:nvPr>
        </p:nvSpPr>
        <p:spPr>
          <a:xfrm>
            <a:off x="142844" y="274638"/>
            <a:ext cx="8858312" cy="1143000"/>
          </a:xfrm>
        </p:spPr>
        <p:txBody>
          <a:bodyPr/>
          <a:lstStyle/>
          <a:p>
            <a:r>
              <a:rPr lang="en-IN" sz="3600" dirty="0" smtClean="0">
                <a:latin typeface="Cooper Black" pitchFamily="18" charset="0"/>
              </a:rPr>
              <a:t>System Requirement specifications</a:t>
            </a:r>
            <a:endParaRPr lang="en-US" sz="3600" dirty="0">
              <a:latin typeface="Cooper Black" pitchFamily="18" charset="0"/>
            </a:endParaRPr>
          </a:p>
        </p:txBody>
      </p:sp>
      <p:sp>
        <p:nvSpPr>
          <p:cNvPr id="8" name="Text Placeholder 2"/>
          <p:cNvSpPr>
            <a:spLocks noGrp="1"/>
          </p:cNvSpPr>
          <p:nvPr>
            <p:ph type="body" idx="1"/>
          </p:nvPr>
        </p:nvSpPr>
        <p:spPr>
          <a:xfrm>
            <a:off x="1000100" y="1571612"/>
            <a:ext cx="3429024" cy="571504"/>
          </a:xfrm>
        </p:spPr>
        <p:txBody>
          <a:bodyPr/>
          <a:lstStyle/>
          <a:p>
            <a:pPr algn="ctr">
              <a:buFont typeface="Wingdings" pitchFamily="2" charset="2"/>
              <a:buChar char="ü"/>
            </a:pPr>
            <a:r>
              <a:rPr lang="en-IN" sz="3200" dirty="0" smtClean="0">
                <a:solidFill>
                  <a:schemeClr val="tx2"/>
                </a:solidFill>
                <a:latin typeface="+mj-lt"/>
              </a:rPr>
              <a:t> Hardware </a:t>
            </a:r>
            <a:endParaRPr lang="en-US" sz="3200" dirty="0">
              <a:solidFill>
                <a:schemeClr val="tx2"/>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500"/>
                                        <p:tgtEl>
                                          <p:spTgt spid="4">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fade">
                                      <p:cBhvr>
                                        <p:cTn id="39" dur="500"/>
                                        <p:tgtEl>
                                          <p:spTgt spid="4">
                                            <p:txEl>
                                              <p:pRg st="7" end="7"/>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Effect transition="in" filter="fade">
                                      <p:cBhvr>
                                        <p:cTn id="43"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IN" sz="4800" kern="0" dirty="0" smtClean="0">
                <a:solidFill>
                  <a:schemeClr val="tx2"/>
                </a:solidFill>
                <a:latin typeface="Cooper Black" pitchFamily="18" charset="0"/>
                <a:ea typeface="+mj-ea"/>
                <a:cs typeface="+mj-cs"/>
              </a:rPr>
              <a:t>Conclusion</a:t>
            </a:r>
            <a:endParaRPr kumimoji="0" lang="en-US" sz="4800" b="0" i="0" u="none" strike="noStrike" kern="0" cap="none" spc="0" normalizeH="0" baseline="0" noProof="0" dirty="0">
              <a:ln>
                <a:noFill/>
              </a:ln>
              <a:solidFill>
                <a:schemeClr val="tx2"/>
              </a:solidFill>
              <a:effectLst/>
              <a:uLnTx/>
              <a:uFillTx/>
              <a:latin typeface="Cooper Black" pitchFamily="18" charset="0"/>
              <a:ea typeface="+mj-ea"/>
              <a:cs typeface="+mj-cs"/>
            </a:endParaRPr>
          </a:p>
        </p:txBody>
      </p:sp>
      <p:sp>
        <p:nvSpPr>
          <p:cNvPr id="3" name="TextBox 2"/>
          <p:cNvSpPr txBox="1"/>
          <p:nvPr/>
        </p:nvSpPr>
        <p:spPr>
          <a:xfrm>
            <a:off x="928662" y="1571612"/>
            <a:ext cx="6786610" cy="3847207"/>
          </a:xfrm>
          <a:prstGeom prst="rect">
            <a:avLst/>
          </a:prstGeom>
          <a:noFill/>
        </p:spPr>
        <p:txBody>
          <a:bodyPr wrap="square" rtlCol="0">
            <a:spAutoFit/>
          </a:bodyPr>
          <a:lstStyle/>
          <a:p>
            <a:pPr algn="just"/>
            <a:r>
              <a:rPr lang="en-US" sz="1600" dirty="0" smtClean="0">
                <a:solidFill>
                  <a:schemeClr val="tx2"/>
                </a:solidFill>
                <a:latin typeface="Cambria" pitchFamily="18" charset="0"/>
                <a:ea typeface="Cambria" pitchFamily="18" charset="0"/>
              </a:rPr>
              <a:t>The project is completed successfully as per the expectations. The project has covered almost all the user requirements. Further requirements and improvements can be easily done since the coding is mainly structured or modular in nature.</a:t>
            </a:r>
          </a:p>
          <a:p>
            <a:pPr algn="just"/>
            <a:endParaRPr lang="en-US" sz="1600" dirty="0" smtClean="0">
              <a:solidFill>
                <a:schemeClr val="tx2"/>
              </a:solidFill>
              <a:latin typeface="Cambria" pitchFamily="18" charset="0"/>
              <a:ea typeface="Cambria" pitchFamily="18" charset="0"/>
            </a:endParaRPr>
          </a:p>
          <a:p>
            <a:pPr algn="just"/>
            <a:r>
              <a:rPr lang="en-US" sz="1600" dirty="0" smtClean="0">
                <a:solidFill>
                  <a:schemeClr val="tx2"/>
                </a:solidFill>
                <a:latin typeface="Cambria" pitchFamily="18" charset="0"/>
                <a:ea typeface="Cambria" pitchFamily="18" charset="0"/>
              </a:rPr>
              <a:t>Any type of queries can be resolved using the software. It is very helpful for the students as a part of testing their knowledge and understanding the pattern of question paper.</a:t>
            </a:r>
          </a:p>
          <a:p>
            <a:pPr algn="just"/>
            <a:endParaRPr lang="en-US" sz="1600" dirty="0" smtClean="0">
              <a:solidFill>
                <a:schemeClr val="tx2"/>
              </a:solidFill>
              <a:latin typeface="Cambria" pitchFamily="18" charset="0"/>
              <a:ea typeface="Cambria" pitchFamily="18" charset="0"/>
            </a:endParaRPr>
          </a:p>
          <a:p>
            <a:pPr algn="just"/>
            <a:r>
              <a:rPr lang="en-US" sz="1600" dirty="0" smtClean="0">
                <a:solidFill>
                  <a:schemeClr val="tx2"/>
                </a:solidFill>
                <a:latin typeface="Cambria" pitchFamily="18" charset="0"/>
                <a:ea typeface="Cambria" pitchFamily="18" charset="0"/>
              </a:rPr>
              <a:t>The project and its implementation has contributed a lot to our knowledge that has proved to be a value addition for us. We take this opportunity to express our sense of indebtedness and gratitude to all those people who helped me in completing this project.</a:t>
            </a:r>
          </a:p>
          <a:p>
            <a:endParaRPr lang="en-US" dirty="0" smtClean="0"/>
          </a:p>
          <a:p>
            <a:endParaRPr lang="en-US" dirty="0"/>
          </a:p>
        </p:txBody>
      </p:sp>
    </p:spTree>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714488"/>
            <a:ext cx="7858180" cy="1569660"/>
          </a:xfrm>
          <a:prstGeom prst="rect">
            <a:avLst/>
          </a:prstGeom>
          <a:noFill/>
        </p:spPr>
        <p:txBody>
          <a:bodyPr wrap="square" rtlCol="0">
            <a:spAutoFit/>
          </a:bodyPr>
          <a:lstStyle/>
          <a:p>
            <a:pPr algn="ctr"/>
            <a:r>
              <a:rPr lang="en-IN" sz="9600" b="1" dirty="0" smtClean="0">
                <a:solidFill>
                  <a:schemeClr val="accent5">
                    <a:lumMod val="60000"/>
                    <a:lumOff val="40000"/>
                  </a:schemeClr>
                </a:solidFill>
                <a:latin typeface="Cooper Black" pitchFamily="18" charset="0"/>
              </a:rPr>
              <a:t> </a:t>
            </a:r>
            <a:r>
              <a:rPr lang="en-IN" sz="9600" b="1" dirty="0" smtClean="0">
                <a:solidFill>
                  <a:schemeClr val="tx2"/>
                </a:solidFill>
                <a:latin typeface="Forte" pitchFamily="66" charset="0"/>
              </a:rPr>
              <a:t>Thank You </a:t>
            </a:r>
            <a:endParaRPr lang="en-US" sz="3200" b="1" dirty="0">
              <a:solidFill>
                <a:schemeClr val="tx2"/>
              </a:solidFill>
              <a:latin typeface="Forte" pitchFamily="66" charset="0"/>
            </a:endParaRPr>
          </a:p>
        </p:txBody>
      </p:sp>
      <p:sp>
        <p:nvSpPr>
          <p:cNvPr id="3" name="TextBox 2"/>
          <p:cNvSpPr txBox="1"/>
          <p:nvPr/>
        </p:nvSpPr>
        <p:spPr>
          <a:xfrm>
            <a:off x="0" y="3643314"/>
            <a:ext cx="9001156" cy="461665"/>
          </a:xfrm>
          <a:prstGeom prst="rect">
            <a:avLst/>
          </a:prstGeom>
          <a:noFill/>
        </p:spPr>
        <p:txBody>
          <a:bodyPr wrap="square" rtlCol="0">
            <a:spAutoFit/>
          </a:bodyPr>
          <a:lstStyle/>
          <a:p>
            <a:pPr algn="ctr"/>
            <a:r>
              <a:rPr lang="en-US" sz="2000" dirty="0" smtClean="0">
                <a:solidFill>
                  <a:schemeClr val="tx2"/>
                </a:solidFill>
              </a:rPr>
              <a:t>Everyone  Loves  </a:t>
            </a:r>
            <a:r>
              <a:rPr lang="en-US" sz="2400" b="1" dirty="0" smtClean="0">
                <a:solidFill>
                  <a:schemeClr val="tx2"/>
                </a:solidFill>
                <a:latin typeface="+mj-lt"/>
              </a:rPr>
              <a:t>sports</a:t>
            </a:r>
            <a:r>
              <a:rPr lang="en-US" sz="2000" dirty="0" smtClean="0">
                <a:solidFill>
                  <a:schemeClr val="tx2"/>
                </a:solidFill>
              </a:rPr>
              <a:t> ,</a:t>
            </a:r>
            <a:r>
              <a:rPr lang="en-US" dirty="0" smtClean="0">
                <a:solidFill>
                  <a:schemeClr val="tx2"/>
                </a:solidFill>
              </a:rPr>
              <a:t> </a:t>
            </a:r>
            <a:r>
              <a:rPr lang="en-US" sz="2000" dirty="0" smtClean="0">
                <a:solidFill>
                  <a:schemeClr val="tx2"/>
                </a:solidFill>
              </a:rPr>
              <a:t>and Everyone loves </a:t>
            </a:r>
            <a:r>
              <a:rPr lang="en-US" sz="2400" b="1" dirty="0" smtClean="0">
                <a:solidFill>
                  <a:schemeClr val="tx2"/>
                </a:solidFill>
                <a:latin typeface="+mj-lt"/>
              </a:rPr>
              <a:t>Quiz</a:t>
            </a:r>
            <a:r>
              <a:rPr lang="en-US" dirty="0" smtClean="0">
                <a:solidFill>
                  <a:schemeClr val="tx2"/>
                </a:solidFill>
              </a:rPr>
              <a:t>.</a:t>
            </a:r>
            <a:endParaRPr lang="en-US" dirty="0">
              <a:solidFill>
                <a:schemeClr val="tx2"/>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nodeType="clickEffect">
                                  <p:stCondLst>
                                    <p:cond delay="0"/>
                                  </p:stCondLst>
                                  <p:iterate type="lt">
                                    <p:tmPct val="50000"/>
                                  </p:iterate>
                                  <p:childTnLst>
                                    <p:set>
                                      <p:cBhvr>
                                        <p:cTn id="6" dur="1" fill="hold">
                                          <p:stCondLst>
                                            <p:cond delay="0"/>
                                          </p:stCondLst>
                                        </p:cTn>
                                        <p:tgtEl>
                                          <p:spTgt spid="2">
                                            <p:txEl>
                                              <p:pRg st="0" end="0"/>
                                            </p:txEl>
                                          </p:spTgt>
                                        </p:tgtEl>
                                        <p:attrNameLst>
                                          <p:attrName>style.visibility</p:attrName>
                                        </p:attrNameLst>
                                      </p:cBhvr>
                                      <p:to>
                                        <p:strVal val="visible"/>
                                      </p:to>
                                    </p:set>
                                    <p:set>
                                      <p:cBhvr>
                                        <p:cTn id="7" dur="455" fill="hold">
                                          <p:stCondLst>
                                            <p:cond delay="0"/>
                                          </p:stCondLst>
                                        </p:cTn>
                                        <p:tgtEl>
                                          <p:spTgt spid="2">
                                            <p:txEl>
                                              <p:pRg st="0" end="0"/>
                                            </p:txEl>
                                          </p:spTgt>
                                        </p:tgtEl>
                                        <p:attrNameLst>
                                          <p:attrName>style.rotation</p:attrName>
                                        </p:attrNameLst>
                                      </p:cBhvr>
                                      <p:to>
                                        <p:strVal val="-45.0"/>
                                      </p:to>
                                    </p:set>
                                    <p:anim calcmode="lin" valueType="num">
                                      <p:cBhvr>
                                        <p:cTn id="8" dur="455" fill="hold">
                                          <p:stCondLst>
                                            <p:cond delay="455"/>
                                          </p:stCondLst>
                                        </p:cTn>
                                        <p:tgtEl>
                                          <p:spTgt spid="2">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
                                            <p:txEl>
                                              <p:pRg st="0" end="0"/>
                                            </p:txEl>
                                          </p:spTgt>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
                                            <p:txEl>
                                              <p:pRg st="0" end="0"/>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1000"/>
                                        <p:tgtEl>
                                          <p:spTgt spid="3">
                                            <p:txEl>
                                              <p:pRg st="0" end="0"/>
                                            </p:txEl>
                                          </p:spTgt>
                                        </p:tgtEl>
                                      </p:cBhvr>
                                    </p:animEffect>
                                    <p:set>
                                      <p:cBhvr>
                                        <p:cTn id="16"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00278" y="2643182"/>
            <a:ext cx="914400" cy="1143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smtClean="0">
                <a:solidFill>
                  <a:schemeClr val="accent1">
                    <a:lumMod val="50000"/>
                  </a:schemeClr>
                </a:solidFill>
                <a:latin typeface="Georgia" pitchFamily="18" charset="0"/>
              </a:rPr>
              <a:t>O</a:t>
            </a:r>
            <a:endParaRPr lang="en-US" sz="6600" dirty="0">
              <a:solidFill>
                <a:schemeClr val="accent1">
                  <a:lumMod val="50000"/>
                </a:schemeClr>
              </a:solidFill>
              <a:latin typeface="Georgia" pitchFamily="18" charset="0"/>
            </a:endParaRPr>
          </a:p>
        </p:txBody>
      </p:sp>
      <p:sp>
        <p:nvSpPr>
          <p:cNvPr id="5" name="Rectangle 4"/>
          <p:cNvSpPr/>
          <p:nvPr/>
        </p:nvSpPr>
        <p:spPr>
          <a:xfrm rot="238697">
            <a:off x="3329780" y="2740475"/>
            <a:ext cx="789982" cy="128614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smtClean="0">
                <a:solidFill>
                  <a:schemeClr val="accent3">
                    <a:lumMod val="75000"/>
                  </a:schemeClr>
                </a:solidFill>
                <a:latin typeface="Georgia" pitchFamily="18" charset="0"/>
              </a:rPr>
              <a:t>n</a:t>
            </a:r>
            <a:endParaRPr lang="en-US" sz="7200" dirty="0">
              <a:solidFill>
                <a:schemeClr val="accent3">
                  <a:lumMod val="75000"/>
                </a:schemeClr>
              </a:solidFill>
              <a:latin typeface="Georgia" pitchFamily="18" charset="0"/>
            </a:endParaRPr>
          </a:p>
        </p:txBody>
      </p:sp>
      <p:sp>
        <p:nvSpPr>
          <p:cNvPr id="6" name="Rectangle 5"/>
          <p:cNvSpPr/>
          <p:nvPr/>
        </p:nvSpPr>
        <p:spPr>
          <a:xfrm>
            <a:off x="4286248" y="2643182"/>
            <a:ext cx="599278" cy="126002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solidFill>
                  <a:schemeClr val="accent4">
                    <a:lumMod val="75000"/>
                  </a:schemeClr>
                </a:solidFill>
                <a:latin typeface="Berlin Sans FB" pitchFamily="34" charset="0"/>
              </a:rPr>
              <a:t>L</a:t>
            </a:r>
            <a:endParaRPr lang="en-US" sz="5400" dirty="0">
              <a:solidFill>
                <a:schemeClr val="accent4">
                  <a:lumMod val="75000"/>
                </a:schemeClr>
              </a:solidFill>
              <a:latin typeface="Berlin Sans FB" pitchFamily="34" charset="0"/>
            </a:endParaRPr>
          </a:p>
        </p:txBody>
      </p:sp>
      <p:sp>
        <p:nvSpPr>
          <p:cNvPr id="7" name="Rectangle 6"/>
          <p:cNvSpPr/>
          <p:nvPr/>
        </p:nvSpPr>
        <p:spPr>
          <a:xfrm>
            <a:off x="5000628" y="2643182"/>
            <a:ext cx="357190" cy="1428760"/>
          </a:xfrm>
          <a:prstGeom prst="rect">
            <a:avLst/>
          </a:prstGeom>
          <a:gradFill>
            <a:gsLst>
              <a:gs pos="0">
                <a:srgbClr val="5E9EFF"/>
              </a:gs>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smtClean="0">
                <a:solidFill>
                  <a:schemeClr val="bg1"/>
                </a:solidFill>
                <a:latin typeface="Georgia" pitchFamily="18" charset="0"/>
              </a:rPr>
              <a:t>i</a:t>
            </a:r>
            <a:endParaRPr lang="en-US" sz="7200" dirty="0">
              <a:solidFill>
                <a:schemeClr val="bg1"/>
              </a:solidFill>
              <a:latin typeface="Georgia" pitchFamily="18" charset="0"/>
            </a:endParaRPr>
          </a:p>
        </p:txBody>
      </p:sp>
      <p:sp>
        <p:nvSpPr>
          <p:cNvPr id="8" name="Rectangle 7"/>
          <p:cNvSpPr/>
          <p:nvPr/>
        </p:nvSpPr>
        <p:spPr>
          <a:xfrm rot="233591">
            <a:off x="5541345" y="2658757"/>
            <a:ext cx="500066" cy="1214446"/>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solidFill>
                  <a:schemeClr val="bg1">
                    <a:lumMod val="50000"/>
                  </a:schemeClr>
                </a:solidFill>
                <a:latin typeface="Berlin Sans FB" pitchFamily="34" charset="0"/>
              </a:rPr>
              <a:t>n</a:t>
            </a:r>
            <a:endParaRPr lang="en-US" sz="6000" dirty="0">
              <a:solidFill>
                <a:schemeClr val="bg1">
                  <a:lumMod val="50000"/>
                </a:schemeClr>
              </a:solidFill>
              <a:latin typeface="Berlin Sans FB" pitchFamily="34" charset="0"/>
            </a:endParaRPr>
          </a:p>
        </p:txBody>
      </p:sp>
      <p:sp>
        <p:nvSpPr>
          <p:cNvPr id="9" name="Rectangle 8"/>
          <p:cNvSpPr/>
          <p:nvPr/>
        </p:nvSpPr>
        <p:spPr>
          <a:xfrm>
            <a:off x="6215074" y="2643182"/>
            <a:ext cx="500066" cy="10001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chemeClr val="bg2">
                    <a:lumMod val="50000"/>
                  </a:schemeClr>
                </a:solidFill>
                <a:latin typeface="Arial Narrow" pitchFamily="34" charset="0"/>
                <a:cs typeface="Arial" pitchFamily="34" charset="0"/>
              </a:rPr>
              <a:t>e</a:t>
            </a:r>
            <a:endParaRPr lang="en-US" sz="4800" dirty="0">
              <a:solidFill>
                <a:schemeClr val="bg2">
                  <a:lumMod val="50000"/>
                </a:schemeClr>
              </a:solidFill>
              <a:latin typeface="Arial Narrow" pitchFamily="34" charset="0"/>
              <a:cs typeface="Arial" pitchFamily="34" charset="0"/>
            </a:endParaRPr>
          </a:p>
        </p:txBody>
      </p:sp>
      <p:cxnSp>
        <p:nvCxnSpPr>
          <p:cNvPr id="10" name="Straight Connector 9"/>
          <p:cNvCxnSpPr/>
          <p:nvPr/>
        </p:nvCxnSpPr>
        <p:spPr>
          <a:xfrm rot="5400000">
            <a:off x="2322497" y="2178835"/>
            <a:ext cx="928694" cy="1588"/>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11" name="Straight Connector 10"/>
          <p:cNvCxnSpPr/>
          <p:nvPr/>
        </p:nvCxnSpPr>
        <p:spPr>
          <a:xfrm rot="5400000">
            <a:off x="5892809" y="2107397"/>
            <a:ext cx="1072364" cy="794"/>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12" name="Straight Connector 11"/>
          <p:cNvCxnSpPr/>
          <p:nvPr/>
        </p:nvCxnSpPr>
        <p:spPr>
          <a:xfrm rot="5400000">
            <a:off x="5285586" y="2143116"/>
            <a:ext cx="1000926" cy="794"/>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13" name="Straight Connector 12"/>
          <p:cNvCxnSpPr/>
          <p:nvPr/>
        </p:nvCxnSpPr>
        <p:spPr>
          <a:xfrm rot="5400000">
            <a:off x="4679554" y="2179232"/>
            <a:ext cx="929488" cy="1588"/>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14" name="Straight Connector 13"/>
          <p:cNvCxnSpPr/>
          <p:nvPr/>
        </p:nvCxnSpPr>
        <p:spPr>
          <a:xfrm rot="5400000">
            <a:off x="3156465" y="2183743"/>
            <a:ext cx="1098972" cy="17591"/>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sp>
        <p:nvSpPr>
          <p:cNvPr id="15" name="Rectangle 14"/>
          <p:cNvSpPr/>
          <p:nvPr/>
        </p:nvSpPr>
        <p:spPr>
          <a:xfrm>
            <a:off x="2571736" y="4357694"/>
            <a:ext cx="4232512" cy="769441"/>
          </a:xfrm>
          <a:prstGeom prst="rect">
            <a:avLst/>
          </a:prstGeom>
        </p:spPr>
        <p:txBody>
          <a:bodyPr wrap="square">
            <a:spAutoFit/>
          </a:bodyPr>
          <a:lstStyle/>
          <a:p>
            <a:r>
              <a:rPr lang="en-US" sz="4400" dirty="0" smtClean="0">
                <a:solidFill>
                  <a:schemeClr val="accent3">
                    <a:lumMod val="20000"/>
                    <a:lumOff val="80000"/>
                  </a:schemeClr>
                </a:solidFill>
                <a:latin typeface="Cooper Black" pitchFamily="18" charset="0"/>
              </a:rPr>
              <a:t>  </a:t>
            </a:r>
            <a:r>
              <a:rPr lang="en-US" sz="4400" dirty="0" smtClean="0">
                <a:solidFill>
                  <a:schemeClr val="tx2">
                    <a:lumMod val="60000"/>
                    <a:lumOff val="40000"/>
                  </a:schemeClr>
                </a:solidFill>
                <a:latin typeface="Cooper Black" pitchFamily="18" charset="0"/>
              </a:rPr>
              <a:t>QUIZ GAME</a:t>
            </a:r>
            <a:endParaRPr lang="en-US" sz="4400" dirty="0">
              <a:solidFill>
                <a:schemeClr val="tx2">
                  <a:lumMod val="60000"/>
                  <a:lumOff val="40000"/>
                </a:schemeClr>
              </a:solidFill>
              <a:latin typeface="Cooper Black" pitchFamily="18" charset="0"/>
            </a:endParaRPr>
          </a:p>
        </p:txBody>
      </p:sp>
      <p:cxnSp>
        <p:nvCxnSpPr>
          <p:cNvPr id="23" name="Straight Connector 22"/>
          <p:cNvCxnSpPr/>
          <p:nvPr/>
        </p:nvCxnSpPr>
        <p:spPr>
          <a:xfrm rot="5400000">
            <a:off x="4036215" y="2107397"/>
            <a:ext cx="1071570" cy="1588"/>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sp>
        <p:nvSpPr>
          <p:cNvPr id="30" name="Rounded Rectangle 29"/>
          <p:cNvSpPr/>
          <p:nvPr/>
        </p:nvSpPr>
        <p:spPr bwMode="auto">
          <a:xfrm>
            <a:off x="1928794" y="1571612"/>
            <a:ext cx="5572164" cy="357190"/>
          </a:xfrm>
          <a:prstGeom prst="roundRect">
            <a:avLst>
              <a:gd name="adj" fmla="val 50000"/>
            </a:avLst>
          </a:prstGeom>
          <a:solidFill>
            <a:schemeClr val="accent1">
              <a:lumMod val="60000"/>
              <a:lumOff val="40000"/>
            </a:schemeClr>
          </a:solidFill>
          <a:ln w="9525" cap="flat" cmpd="sng" algn="ctr">
            <a:noFill/>
            <a:prstDash val="solid"/>
            <a:round/>
            <a:headEnd type="none" w="med" len="med"/>
            <a:tailEnd type="none" w="med" len="med"/>
          </a:ln>
          <a:effectLst>
            <a:innerShdw blurRad="431800">
              <a:prstClr val="black"/>
            </a:inn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3" name="Rounded Rectangle 32"/>
          <p:cNvSpPr/>
          <p:nvPr/>
        </p:nvSpPr>
        <p:spPr bwMode="auto">
          <a:xfrm>
            <a:off x="2071670" y="1643050"/>
            <a:ext cx="5286412" cy="214314"/>
          </a:xfrm>
          <a:prstGeom prst="roundRect">
            <a:avLst>
              <a:gd name="adj" fmla="val 50000"/>
            </a:avLst>
          </a:prstGeom>
          <a:solidFill>
            <a:schemeClr val="accent1"/>
          </a:solidFill>
          <a:ln w="9525" cap="flat" cmpd="sng" algn="ctr">
            <a:noFill/>
            <a:prstDash val="solid"/>
            <a:round/>
            <a:headEnd type="none" w="med" len="med"/>
            <a:tailEnd type="none" w="med" len="med"/>
          </a:ln>
          <a:effectLst>
            <a:innerShdw blurRad="431800" dist="50800" dir="13500000">
              <a:prstClr val="black">
                <a:alpha val="50000"/>
              </a:prstClr>
            </a:inn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4" name="Oval 33"/>
          <p:cNvSpPr/>
          <p:nvPr/>
        </p:nvSpPr>
        <p:spPr bwMode="auto">
          <a:xfrm>
            <a:off x="2500298" y="1500174"/>
            <a:ext cx="500066" cy="500066"/>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5" name="Oval 34"/>
          <p:cNvSpPr/>
          <p:nvPr/>
        </p:nvSpPr>
        <p:spPr bwMode="auto">
          <a:xfrm>
            <a:off x="2571736" y="1571612"/>
            <a:ext cx="357190" cy="35719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6" name="Oval 35"/>
          <p:cNvSpPr/>
          <p:nvPr/>
        </p:nvSpPr>
        <p:spPr bwMode="auto">
          <a:xfrm>
            <a:off x="3500430" y="1500174"/>
            <a:ext cx="500066" cy="500066"/>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7" name="Oval 36"/>
          <p:cNvSpPr/>
          <p:nvPr/>
        </p:nvSpPr>
        <p:spPr bwMode="auto">
          <a:xfrm>
            <a:off x="3571868" y="1571612"/>
            <a:ext cx="357190" cy="357190"/>
          </a:xfrm>
          <a:prstGeom prst="ellips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8" name="Oval 37"/>
          <p:cNvSpPr/>
          <p:nvPr/>
        </p:nvSpPr>
        <p:spPr bwMode="auto">
          <a:xfrm>
            <a:off x="4357686" y="1500174"/>
            <a:ext cx="500066" cy="500066"/>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9" name="Oval 38"/>
          <p:cNvSpPr/>
          <p:nvPr/>
        </p:nvSpPr>
        <p:spPr bwMode="auto">
          <a:xfrm>
            <a:off x="4429124" y="1571612"/>
            <a:ext cx="357190" cy="35719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0" name="Oval 39"/>
          <p:cNvSpPr/>
          <p:nvPr/>
        </p:nvSpPr>
        <p:spPr bwMode="auto">
          <a:xfrm>
            <a:off x="4929190" y="1500174"/>
            <a:ext cx="500066" cy="500066"/>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1" name="Oval 40"/>
          <p:cNvSpPr/>
          <p:nvPr/>
        </p:nvSpPr>
        <p:spPr bwMode="auto">
          <a:xfrm>
            <a:off x="5000628" y="1571612"/>
            <a:ext cx="357190" cy="357190"/>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2" name="Oval 41"/>
          <p:cNvSpPr/>
          <p:nvPr/>
        </p:nvSpPr>
        <p:spPr bwMode="auto">
          <a:xfrm>
            <a:off x="5572132" y="1500174"/>
            <a:ext cx="500066" cy="500066"/>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3" name="Oval 42"/>
          <p:cNvSpPr/>
          <p:nvPr/>
        </p:nvSpPr>
        <p:spPr bwMode="auto">
          <a:xfrm>
            <a:off x="5643570" y="1571612"/>
            <a:ext cx="357190" cy="357190"/>
          </a:xfrm>
          <a:prstGeom prst="ellipse">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4" name="Oval 43"/>
          <p:cNvSpPr/>
          <p:nvPr/>
        </p:nvSpPr>
        <p:spPr bwMode="auto">
          <a:xfrm>
            <a:off x="6215074" y="1500174"/>
            <a:ext cx="500066" cy="500066"/>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45" name="Oval 44"/>
          <p:cNvSpPr/>
          <p:nvPr/>
        </p:nvSpPr>
        <p:spPr bwMode="auto">
          <a:xfrm>
            <a:off x="6286512" y="1571612"/>
            <a:ext cx="357190" cy="35719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ransition>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latin typeface="Cooper Black" pitchFamily="18" charset="0"/>
                <a:ea typeface="Times New Roman" pitchFamily="18" charset="0"/>
                <a:cs typeface="Times New Roman" pitchFamily="18" charset="0"/>
              </a:rPr>
              <a:t/>
            </a:r>
            <a:br>
              <a:rPr lang="en-US" b="1" dirty="0" smtClean="0">
                <a:latin typeface="Cooper Black" pitchFamily="18" charset="0"/>
                <a:ea typeface="Times New Roman" pitchFamily="18" charset="0"/>
                <a:cs typeface="Times New Roman" pitchFamily="18" charset="0"/>
              </a:rPr>
            </a:br>
            <a:r>
              <a:rPr lang="en-US" sz="4400" b="1" dirty="0" smtClean="0">
                <a:latin typeface="Cooper Black" pitchFamily="18" charset="0"/>
                <a:ea typeface="Times New Roman" pitchFamily="18" charset="0"/>
                <a:cs typeface="Times New Roman" pitchFamily="18" charset="0"/>
              </a:rPr>
              <a:t>INTRODUCTION</a:t>
            </a:r>
            <a:r>
              <a:rPr lang="en-US" sz="3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ooper Black" pitchFamily="18" charset="0"/>
                <a:ea typeface="Times New Roman" pitchFamily="18" charset="0"/>
                <a:cs typeface="Times New Roman" pitchFamily="18" charset="0"/>
              </a:rPr>
              <a:t/>
            </a:r>
            <a:br>
              <a:rPr lang="en-US" sz="3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ooper Black" pitchFamily="18" charset="0"/>
                <a:ea typeface="Times New Roman" pitchFamily="18" charset="0"/>
                <a:cs typeface="Times New Roman" pitchFamily="18" charset="0"/>
              </a:rPr>
            </a:br>
            <a:endParaRPr lang="en-US" dirty="0"/>
          </a:p>
        </p:txBody>
      </p:sp>
      <p:sp>
        <p:nvSpPr>
          <p:cNvPr id="3" name="TextBox 2"/>
          <p:cNvSpPr txBox="1"/>
          <p:nvPr/>
        </p:nvSpPr>
        <p:spPr>
          <a:xfrm>
            <a:off x="899592" y="1700808"/>
            <a:ext cx="6912768" cy="3706999"/>
          </a:xfrm>
          <a:prstGeom prst="rect">
            <a:avLst/>
          </a:prstGeom>
          <a:noFill/>
        </p:spPr>
        <p:txBody>
          <a:bodyPr wrap="square" rtlCol="0">
            <a:spAutoFit/>
          </a:bodyPr>
          <a:lstStyle/>
          <a:p>
            <a:r>
              <a:rPr lang="en-US" dirty="0" smtClean="0">
                <a:solidFill>
                  <a:schemeClr val="tx2"/>
                </a:solidFill>
              </a:rPr>
              <a:t>The project “QUIZ GAME”. It is web based application program that has general questions with time limit and it also calculate scores of each correct answer. It is good for students of every age group it helps in increasing general knowledge about world, sports, computer etc . </a:t>
            </a:r>
          </a:p>
          <a:p>
            <a:r>
              <a:rPr lang="en-US" dirty="0" smtClean="0">
                <a:solidFill>
                  <a:schemeClr val="tx2"/>
                </a:solidFill>
              </a:rPr>
              <a:t>Before start of the quiz, the rules and regulations are displayed that includes description of the time limit, number of questions to be answered and scoring methods. Quiz is started by displaying one question with four options . If the answer is correct, score is incremented by one and no negative marks for wrong answers. If the time exceeds 20secs next question will come automatically and final score will be displayed in the score page and updated in the database with user name. </a:t>
            </a:r>
            <a:endParaRPr lang="en-US" dirty="0">
              <a:solidFill>
                <a:schemeClr val="tx2"/>
              </a:solidFill>
            </a:endParaRP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b="1" dirty="0" smtClean="0">
                <a:solidFill>
                  <a:schemeClr val="accent5">
                    <a:lumMod val="60000"/>
                    <a:lumOff val="40000"/>
                  </a:schemeClr>
                </a:solidFill>
                <a:latin typeface="Cooper Black" pitchFamily="18" charset="0"/>
              </a:rPr>
              <a:t> </a:t>
            </a:r>
            <a:r>
              <a:rPr lang="en-IN" sz="5400" b="1" dirty="0" smtClean="0">
                <a:latin typeface="Cooper Black" pitchFamily="18" charset="0"/>
              </a:rPr>
              <a:t>Advantages</a:t>
            </a:r>
            <a:r>
              <a:rPr lang="en-IN" sz="5400" b="1" dirty="0" smtClean="0">
                <a:solidFill>
                  <a:schemeClr val="accent5">
                    <a:lumMod val="60000"/>
                    <a:lumOff val="40000"/>
                  </a:schemeClr>
                </a:solidFill>
                <a:latin typeface="Cooper Black" pitchFamily="18" charset="0"/>
              </a:rPr>
              <a:t> </a:t>
            </a:r>
            <a:endParaRPr lang="en-US" sz="5400" dirty="0"/>
          </a:p>
        </p:txBody>
      </p:sp>
      <p:sp>
        <p:nvSpPr>
          <p:cNvPr id="9" name="Arc 8"/>
          <p:cNvSpPr/>
          <p:nvPr/>
        </p:nvSpPr>
        <p:spPr bwMode="auto">
          <a:xfrm>
            <a:off x="-1071602" y="1785926"/>
            <a:ext cx="4143404" cy="3429024"/>
          </a:xfrm>
          <a:prstGeom prst="arc">
            <a:avLst>
              <a:gd name="adj1" fmla="val 16005754"/>
              <a:gd name="adj2" fmla="val 5373780"/>
            </a:avLst>
          </a:prstGeom>
          <a:noFill/>
          <a:ln w="38100" cap="flat" cmpd="sng" algn="ctr">
            <a:solidFill>
              <a:schemeClr val="tx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nvGrpSpPr>
          <p:cNvPr id="18" name="Group 17"/>
          <p:cNvGrpSpPr/>
          <p:nvPr/>
        </p:nvGrpSpPr>
        <p:grpSpPr>
          <a:xfrm rot="2100000">
            <a:off x="632676" y="2496237"/>
            <a:ext cx="571504" cy="2173861"/>
            <a:chOff x="631897" y="2500306"/>
            <a:chExt cx="571504" cy="2173861"/>
          </a:xfrm>
        </p:grpSpPr>
        <p:grpSp>
          <p:nvGrpSpPr>
            <p:cNvPr id="16" name="Group 15"/>
            <p:cNvGrpSpPr/>
            <p:nvPr/>
          </p:nvGrpSpPr>
          <p:grpSpPr>
            <a:xfrm>
              <a:off x="714348" y="2500306"/>
              <a:ext cx="391049" cy="2173861"/>
              <a:chOff x="714348" y="2500306"/>
              <a:chExt cx="391049" cy="2173861"/>
            </a:xfrm>
          </p:grpSpPr>
          <p:sp>
            <p:nvSpPr>
              <p:cNvPr id="14" name="Isosceles Triangle 13"/>
              <p:cNvSpPr/>
              <p:nvPr/>
            </p:nvSpPr>
            <p:spPr bwMode="auto">
              <a:xfrm>
                <a:off x="714348" y="2500306"/>
                <a:ext cx="391049" cy="1102291"/>
              </a:xfrm>
              <a:prstGeom prst="triangle">
                <a:avLst>
                  <a:gd name="adj" fmla="val 44976"/>
                </a:avLst>
              </a:prstGeom>
              <a:solidFill>
                <a:schemeClr val="accent3">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5" name="Isosceles Triangle 14"/>
              <p:cNvSpPr/>
              <p:nvPr/>
            </p:nvSpPr>
            <p:spPr bwMode="auto">
              <a:xfrm flipV="1">
                <a:off x="714348" y="3571876"/>
                <a:ext cx="391049" cy="1102291"/>
              </a:xfrm>
              <a:prstGeom prst="triangle">
                <a:avLst>
                  <a:gd name="adj" fmla="val 44976"/>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
          <p:nvSpPr>
            <p:cNvPr id="17" name="Oval 16"/>
            <p:cNvSpPr/>
            <p:nvPr/>
          </p:nvSpPr>
          <p:spPr bwMode="auto">
            <a:xfrm>
              <a:off x="631897" y="3504817"/>
              <a:ext cx="571504" cy="500066"/>
            </a:xfrm>
            <a:prstGeom prst="ellipse">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
        <p:nvSpPr>
          <p:cNvPr id="19" name="Oval 18"/>
          <p:cNvSpPr/>
          <p:nvPr/>
        </p:nvSpPr>
        <p:spPr bwMode="auto">
          <a:xfrm>
            <a:off x="1785918" y="1857364"/>
            <a:ext cx="571504" cy="50006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sz="2000" b="1" i="0" u="none" strike="noStrike" cap="none" normalizeH="0" baseline="0" dirty="0" smtClean="0">
                <a:ln>
                  <a:noFill/>
                </a:ln>
                <a:solidFill>
                  <a:schemeClr val="tx1"/>
                </a:solidFill>
                <a:effectLst/>
                <a:latin typeface="+mj-lt"/>
              </a:rPr>
              <a:t>1</a:t>
            </a:r>
            <a:endParaRPr kumimoji="0" lang="en-US" sz="2000" b="1" i="0" u="none" strike="noStrike" cap="none" normalizeH="0" baseline="0" dirty="0" smtClean="0">
              <a:ln>
                <a:noFill/>
              </a:ln>
              <a:solidFill>
                <a:schemeClr val="tx1"/>
              </a:solidFill>
              <a:effectLst/>
              <a:latin typeface="+mj-lt"/>
            </a:endParaRPr>
          </a:p>
        </p:txBody>
      </p:sp>
      <p:sp>
        <p:nvSpPr>
          <p:cNvPr id="20" name="TextBox 19"/>
          <p:cNvSpPr txBox="1"/>
          <p:nvPr/>
        </p:nvSpPr>
        <p:spPr>
          <a:xfrm>
            <a:off x="2643174" y="1785926"/>
            <a:ext cx="4929222" cy="400110"/>
          </a:xfrm>
          <a:prstGeom prst="rect">
            <a:avLst/>
          </a:prstGeom>
          <a:noFill/>
        </p:spPr>
        <p:txBody>
          <a:bodyPr wrap="square" rtlCol="0">
            <a:spAutoFit/>
          </a:bodyPr>
          <a:lstStyle/>
          <a:p>
            <a:r>
              <a:rPr lang="en-US" sz="2000" dirty="0" smtClean="0">
                <a:solidFill>
                  <a:schemeClr val="tx2">
                    <a:lumMod val="60000"/>
                    <a:lumOff val="40000"/>
                  </a:schemeClr>
                </a:solidFill>
                <a:latin typeface="Calibri" pitchFamily="34" charset="0"/>
                <a:ea typeface="Calibri" pitchFamily="34" charset="0"/>
                <a:cs typeface="Times New Roman" pitchFamily="18" charset="0"/>
              </a:rPr>
              <a:t>L</a:t>
            </a:r>
            <a:r>
              <a:rPr kumimoji="0" lang="en-US" sz="2000" b="0" i="0" u="none" strike="noStrike" cap="none" normalizeH="0" baseline="0" dirty="0" smtClean="0">
                <a:ln>
                  <a:noFill/>
                </a:ln>
                <a:solidFill>
                  <a:schemeClr val="tx2">
                    <a:lumMod val="60000"/>
                    <a:lumOff val="40000"/>
                  </a:schemeClr>
                </a:solidFill>
                <a:effectLst/>
                <a:latin typeface="Calibri" pitchFamily="34" charset="0"/>
                <a:ea typeface="Calibri" pitchFamily="34" charset="0"/>
                <a:cs typeface="Times New Roman" pitchFamily="18" charset="0"/>
              </a:rPr>
              <a:t>ess time consuming .</a:t>
            </a:r>
            <a:endParaRPr lang="en-US" sz="2000" dirty="0">
              <a:solidFill>
                <a:schemeClr val="tx2">
                  <a:lumMod val="60000"/>
                  <a:lumOff val="40000"/>
                </a:schemeClr>
              </a:solidFill>
            </a:endParaRPr>
          </a:p>
        </p:txBody>
      </p:sp>
      <p:sp>
        <p:nvSpPr>
          <p:cNvPr id="25" name="Oval 24"/>
          <p:cNvSpPr/>
          <p:nvPr/>
        </p:nvSpPr>
        <p:spPr bwMode="auto">
          <a:xfrm>
            <a:off x="2571736" y="2500306"/>
            <a:ext cx="571504" cy="50006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IN" sz="2000" b="1" dirty="0">
                <a:latin typeface="+mj-lt"/>
              </a:rPr>
              <a:t>2</a:t>
            </a:r>
            <a:endParaRPr kumimoji="0" lang="en-US" sz="2000" b="1" i="0" u="none" strike="noStrike" cap="none" normalizeH="0" baseline="0" dirty="0" smtClean="0">
              <a:ln>
                <a:noFill/>
              </a:ln>
              <a:solidFill>
                <a:schemeClr val="tx1"/>
              </a:solidFill>
              <a:effectLst/>
              <a:latin typeface="+mj-lt"/>
            </a:endParaRPr>
          </a:p>
        </p:txBody>
      </p:sp>
      <p:sp>
        <p:nvSpPr>
          <p:cNvPr id="26" name="TextBox 25"/>
          <p:cNvSpPr txBox="1"/>
          <p:nvPr/>
        </p:nvSpPr>
        <p:spPr>
          <a:xfrm>
            <a:off x="3214678" y="2571744"/>
            <a:ext cx="5429288" cy="400110"/>
          </a:xfrm>
          <a:prstGeom prst="rect">
            <a:avLst/>
          </a:prstGeom>
          <a:noFill/>
        </p:spPr>
        <p:txBody>
          <a:bodyPr wrap="square" rtlCol="0">
            <a:spAutoFit/>
          </a:bodyPr>
          <a:lstStyle/>
          <a:p>
            <a:r>
              <a:rPr kumimoji="0" lang="en-US" sz="2000" b="0" i="0" u="none" strike="noStrike" cap="none" normalizeH="0" baseline="0" dirty="0" smtClean="0">
                <a:ln>
                  <a:noFill/>
                </a:ln>
                <a:solidFill>
                  <a:schemeClr val="tx2">
                    <a:lumMod val="60000"/>
                    <a:lumOff val="40000"/>
                  </a:schemeClr>
                </a:solidFill>
                <a:effectLst/>
                <a:latin typeface="Calibri" pitchFamily="34" charset="0"/>
                <a:ea typeface="Calibri" pitchFamily="34" charset="0"/>
                <a:cs typeface="Times New Roman" pitchFamily="18" charset="0"/>
              </a:rPr>
              <a:t>Result</a:t>
            </a:r>
            <a:r>
              <a:rPr kumimoji="0" lang="en-US" sz="2000" b="0" i="0" u="none" strike="noStrike" cap="none" normalizeH="0" dirty="0" smtClean="0">
                <a:ln>
                  <a:noFill/>
                </a:ln>
                <a:solidFill>
                  <a:schemeClr val="tx2">
                    <a:lumMod val="60000"/>
                    <a:lumOff val="40000"/>
                  </a:schemeClr>
                </a:solidFill>
                <a:effectLst/>
                <a:latin typeface="Calibri" pitchFamily="34" charset="0"/>
                <a:ea typeface="Calibri" pitchFamily="34" charset="0"/>
                <a:cs typeface="Times New Roman" pitchFamily="18" charset="0"/>
              </a:rPr>
              <a:t> will be very precise and accurate </a:t>
            </a:r>
            <a:r>
              <a:rPr kumimoji="0" lang="en-US" sz="2000" b="0" i="0" u="none" strike="noStrike" cap="none" normalizeH="0" baseline="0" dirty="0" smtClean="0">
                <a:ln>
                  <a:noFill/>
                </a:ln>
                <a:solidFill>
                  <a:schemeClr val="tx2">
                    <a:lumMod val="60000"/>
                    <a:lumOff val="40000"/>
                  </a:schemeClr>
                </a:solidFill>
                <a:effectLst/>
                <a:latin typeface="Calibri" pitchFamily="34" charset="0"/>
                <a:ea typeface="Calibri" pitchFamily="34" charset="0"/>
                <a:cs typeface="Times New Roman" pitchFamily="18" charset="0"/>
              </a:rPr>
              <a:t>.</a:t>
            </a:r>
            <a:endParaRPr lang="en-US" sz="2000" dirty="0">
              <a:solidFill>
                <a:schemeClr val="tx2">
                  <a:lumMod val="60000"/>
                  <a:lumOff val="40000"/>
                </a:schemeClr>
              </a:solidFill>
            </a:endParaRPr>
          </a:p>
        </p:txBody>
      </p:sp>
      <p:sp>
        <p:nvSpPr>
          <p:cNvPr id="27" name="Oval 26"/>
          <p:cNvSpPr/>
          <p:nvPr/>
        </p:nvSpPr>
        <p:spPr bwMode="auto">
          <a:xfrm>
            <a:off x="2786050" y="3500438"/>
            <a:ext cx="571504" cy="50006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sz="2000" b="1" i="0" u="none" strike="noStrike" cap="none" normalizeH="0" baseline="0" dirty="0" smtClean="0">
                <a:ln>
                  <a:noFill/>
                </a:ln>
                <a:solidFill>
                  <a:schemeClr val="tx1"/>
                </a:solidFill>
                <a:effectLst/>
                <a:latin typeface="+mj-lt"/>
              </a:rPr>
              <a:t>3</a:t>
            </a:r>
            <a:endParaRPr kumimoji="0" lang="en-US" sz="2000" b="1" i="0" u="none" strike="noStrike" cap="none" normalizeH="0" baseline="0" dirty="0" smtClean="0">
              <a:ln>
                <a:noFill/>
              </a:ln>
              <a:solidFill>
                <a:schemeClr val="tx1"/>
              </a:solidFill>
              <a:effectLst/>
              <a:latin typeface="+mj-lt"/>
            </a:endParaRPr>
          </a:p>
        </p:txBody>
      </p:sp>
      <p:sp>
        <p:nvSpPr>
          <p:cNvPr id="28" name="TextBox 27"/>
          <p:cNvSpPr txBox="1"/>
          <p:nvPr/>
        </p:nvSpPr>
        <p:spPr>
          <a:xfrm>
            <a:off x="3428992" y="3500438"/>
            <a:ext cx="5429288" cy="400110"/>
          </a:xfrm>
          <a:prstGeom prst="rect">
            <a:avLst/>
          </a:prstGeom>
          <a:noFill/>
        </p:spPr>
        <p:txBody>
          <a:bodyPr wrap="square" rtlCol="0">
            <a:spAutoFit/>
          </a:bodyPr>
          <a:lstStyle/>
          <a:p>
            <a:r>
              <a:rPr kumimoji="0" lang="en-US" sz="2000" b="0" i="0" u="none" strike="noStrike" cap="none" normalizeH="0" baseline="0" dirty="0" smtClean="0">
                <a:ln>
                  <a:noFill/>
                </a:ln>
                <a:solidFill>
                  <a:schemeClr val="tx2">
                    <a:lumMod val="60000"/>
                    <a:lumOff val="40000"/>
                  </a:schemeClr>
                </a:solidFill>
                <a:effectLst/>
                <a:latin typeface="Calibri" pitchFamily="34" charset="0"/>
                <a:ea typeface="Calibri" pitchFamily="34" charset="0"/>
                <a:cs typeface="Times New Roman" pitchFamily="18" charset="0"/>
              </a:rPr>
              <a:t>It is very secure .</a:t>
            </a:r>
            <a:endParaRPr lang="en-US" sz="2000" dirty="0">
              <a:solidFill>
                <a:schemeClr val="tx2">
                  <a:lumMod val="60000"/>
                  <a:lumOff val="40000"/>
                </a:schemeClr>
              </a:solidFill>
            </a:endParaRPr>
          </a:p>
        </p:txBody>
      </p:sp>
      <p:sp>
        <p:nvSpPr>
          <p:cNvPr id="29" name="Oval 28"/>
          <p:cNvSpPr/>
          <p:nvPr/>
        </p:nvSpPr>
        <p:spPr bwMode="auto">
          <a:xfrm>
            <a:off x="2285984" y="4500570"/>
            <a:ext cx="571504" cy="50006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IN" sz="2000" b="1" dirty="0">
                <a:latin typeface="+mj-lt"/>
              </a:rPr>
              <a:t>4</a:t>
            </a:r>
            <a:endParaRPr kumimoji="0" lang="en-US" sz="2000" b="1" i="0" u="none" strike="noStrike" cap="none" normalizeH="0" baseline="0" dirty="0" smtClean="0">
              <a:ln>
                <a:noFill/>
              </a:ln>
              <a:solidFill>
                <a:schemeClr val="tx1"/>
              </a:solidFill>
              <a:effectLst/>
              <a:latin typeface="+mj-lt"/>
            </a:endParaRPr>
          </a:p>
        </p:txBody>
      </p:sp>
      <p:sp>
        <p:nvSpPr>
          <p:cNvPr id="30" name="TextBox 29"/>
          <p:cNvSpPr txBox="1"/>
          <p:nvPr/>
        </p:nvSpPr>
        <p:spPr>
          <a:xfrm>
            <a:off x="2857488" y="4500570"/>
            <a:ext cx="5500726" cy="400110"/>
          </a:xfrm>
          <a:prstGeom prst="rect">
            <a:avLst/>
          </a:prstGeom>
          <a:noFill/>
        </p:spPr>
        <p:txBody>
          <a:bodyPr wrap="square" rtlCol="0">
            <a:spAutoFit/>
          </a:bodyPr>
          <a:lstStyle/>
          <a:p>
            <a:r>
              <a:rPr kumimoji="0" lang="en-US" sz="2000" b="0" i="0" u="none" strike="noStrike" cap="none" normalizeH="0" baseline="0" dirty="0" smtClean="0">
                <a:ln>
                  <a:noFill/>
                </a:ln>
                <a:solidFill>
                  <a:schemeClr val="tx2">
                    <a:lumMod val="60000"/>
                    <a:lumOff val="40000"/>
                  </a:schemeClr>
                </a:solidFill>
                <a:effectLst/>
                <a:latin typeface="Calibri" pitchFamily="34" charset="0"/>
                <a:ea typeface="Calibri" pitchFamily="34" charset="0"/>
                <a:cs typeface="Times New Roman" pitchFamily="18" charset="0"/>
              </a:rPr>
              <a:t> The result can be</a:t>
            </a:r>
            <a:r>
              <a:rPr kumimoji="0" lang="en-US" sz="2000" b="0" i="0" u="none" strike="noStrike" cap="none" normalizeH="0" dirty="0" smtClean="0">
                <a:ln>
                  <a:noFill/>
                </a:ln>
                <a:solidFill>
                  <a:schemeClr val="tx2">
                    <a:lumMod val="60000"/>
                    <a:lumOff val="40000"/>
                  </a:schemeClr>
                </a:solidFill>
                <a:effectLst/>
                <a:latin typeface="Calibri" pitchFamily="34" charset="0"/>
                <a:ea typeface="Calibri" pitchFamily="34" charset="0"/>
                <a:cs typeface="Times New Roman" pitchFamily="18" charset="0"/>
              </a:rPr>
              <a:t> seen immediately .</a:t>
            </a:r>
            <a:endParaRPr kumimoji="0" lang="en-US" sz="2000" b="0" i="0" u="none" strike="noStrike" cap="none" normalizeH="0" baseline="0" dirty="0" smtClean="0">
              <a:ln>
                <a:noFill/>
              </a:ln>
              <a:solidFill>
                <a:schemeClr val="tx2">
                  <a:lumMod val="60000"/>
                  <a:lumOff val="40000"/>
                </a:schemeClr>
              </a:solidFill>
              <a:effectLst/>
              <a:latin typeface="Calibri" pitchFamily="34" charset="0"/>
              <a:ea typeface="Calibri" pitchFamily="34" charset="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20">
                                            <p:txEl>
                                              <p:pRg st="0" end="0"/>
                                            </p:txEl>
                                          </p:spTgt>
                                        </p:tgtEl>
                                        <p:attrNameLst>
                                          <p:attrName>style.visibility</p:attrName>
                                        </p:attrNameLst>
                                      </p:cBhvr>
                                      <p:to>
                                        <p:strVal val="visible"/>
                                      </p:to>
                                    </p:set>
                                    <p:animEffect transition="in" filter="wipe(left)">
                                      <p:cBhvr>
                                        <p:cTn id="16" dur="500"/>
                                        <p:tgtEl>
                                          <p:spTgt spid="2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mph" presetSubtype="0" fill="hold" nodeType="clickEffect">
                                  <p:stCondLst>
                                    <p:cond delay="0"/>
                                  </p:stCondLst>
                                  <p:childTnLst>
                                    <p:animRot by="1800000">
                                      <p:cBhvr>
                                        <p:cTn id="20" dur="500" fill="hold"/>
                                        <p:tgtEl>
                                          <p:spTgt spid="18"/>
                                        </p:tgtEl>
                                        <p:attrNameLst>
                                          <p:attrName>r</p:attrName>
                                        </p:attrNameLst>
                                      </p:cBhvr>
                                    </p:animRot>
                                  </p:childTnLst>
                                </p:cTn>
                              </p:par>
                            </p:childTnLst>
                          </p:cTn>
                        </p:par>
                        <p:par>
                          <p:cTn id="21" fill="hold">
                            <p:stCondLst>
                              <p:cond delay="500"/>
                            </p:stCondLst>
                            <p:childTnLst>
                              <p:par>
                                <p:cTn id="22" presetID="23" presetClass="entr" presetSubtype="16"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p:cTn id="24" dur="500" fill="hold"/>
                                        <p:tgtEl>
                                          <p:spTgt spid="25"/>
                                        </p:tgtEl>
                                        <p:attrNameLst>
                                          <p:attrName>ppt_w</p:attrName>
                                        </p:attrNameLst>
                                      </p:cBhvr>
                                      <p:tavLst>
                                        <p:tav tm="0">
                                          <p:val>
                                            <p:fltVal val="0"/>
                                          </p:val>
                                        </p:tav>
                                        <p:tav tm="100000">
                                          <p:val>
                                            <p:strVal val="#ppt_w"/>
                                          </p:val>
                                        </p:tav>
                                      </p:tavLst>
                                    </p:anim>
                                    <p:anim calcmode="lin" valueType="num">
                                      <p:cBhvr>
                                        <p:cTn id="25" dur="500" fill="hold"/>
                                        <p:tgtEl>
                                          <p:spTgt spid="25"/>
                                        </p:tgtEl>
                                        <p:attrNameLst>
                                          <p:attrName>ppt_h</p:attrName>
                                        </p:attrNameLst>
                                      </p:cBhvr>
                                      <p:tavLst>
                                        <p:tav tm="0">
                                          <p:val>
                                            <p:fltVal val="0"/>
                                          </p:val>
                                        </p:tav>
                                        <p:tav tm="100000">
                                          <p:val>
                                            <p:strVal val="#ppt_h"/>
                                          </p:val>
                                        </p:tav>
                                      </p:tavLst>
                                    </p:anim>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26">
                                            <p:txEl>
                                              <p:pRg st="0" end="0"/>
                                            </p:txEl>
                                          </p:spTgt>
                                        </p:tgtEl>
                                        <p:attrNameLst>
                                          <p:attrName>style.visibility</p:attrName>
                                        </p:attrNameLst>
                                      </p:cBhvr>
                                      <p:to>
                                        <p:strVal val="visible"/>
                                      </p:to>
                                    </p:set>
                                    <p:animEffect transition="in" filter="wipe(left)">
                                      <p:cBhvr>
                                        <p:cTn id="29" dur="500"/>
                                        <p:tgtEl>
                                          <p:spTgt spid="26">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8" presetClass="emph" presetSubtype="0" fill="hold" nodeType="clickEffect">
                                  <p:stCondLst>
                                    <p:cond delay="0"/>
                                  </p:stCondLst>
                                  <p:childTnLst>
                                    <p:animRot by="1800000">
                                      <p:cBhvr>
                                        <p:cTn id="33" dur="500" fill="hold"/>
                                        <p:tgtEl>
                                          <p:spTgt spid="18"/>
                                        </p:tgtEl>
                                        <p:attrNameLst>
                                          <p:attrName>r</p:attrName>
                                        </p:attrNameLst>
                                      </p:cBhvr>
                                    </p:animRot>
                                  </p:childTnLst>
                                </p:cTn>
                              </p:par>
                            </p:childTnLst>
                          </p:cTn>
                        </p:par>
                        <p:par>
                          <p:cTn id="34" fill="hold">
                            <p:stCondLst>
                              <p:cond delay="500"/>
                            </p:stCondLst>
                            <p:childTnLst>
                              <p:par>
                                <p:cTn id="35" presetID="23" presetClass="entr" presetSubtype="16"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p:cTn id="37" dur="500" fill="hold"/>
                                        <p:tgtEl>
                                          <p:spTgt spid="27"/>
                                        </p:tgtEl>
                                        <p:attrNameLst>
                                          <p:attrName>ppt_w</p:attrName>
                                        </p:attrNameLst>
                                      </p:cBhvr>
                                      <p:tavLst>
                                        <p:tav tm="0">
                                          <p:val>
                                            <p:fltVal val="0"/>
                                          </p:val>
                                        </p:tav>
                                        <p:tav tm="100000">
                                          <p:val>
                                            <p:strVal val="#ppt_w"/>
                                          </p:val>
                                        </p:tav>
                                      </p:tavLst>
                                    </p:anim>
                                    <p:anim calcmode="lin" valueType="num">
                                      <p:cBhvr>
                                        <p:cTn id="38" dur="500" fill="hold"/>
                                        <p:tgtEl>
                                          <p:spTgt spid="27"/>
                                        </p:tgtEl>
                                        <p:attrNameLst>
                                          <p:attrName>ppt_h</p:attrName>
                                        </p:attrNameLst>
                                      </p:cBhvr>
                                      <p:tavLst>
                                        <p:tav tm="0">
                                          <p:val>
                                            <p:fltVal val="0"/>
                                          </p:val>
                                        </p:tav>
                                        <p:tav tm="100000">
                                          <p:val>
                                            <p:strVal val="#ppt_h"/>
                                          </p:val>
                                        </p:tav>
                                      </p:tavLst>
                                    </p:anim>
                                  </p:childTnLst>
                                </p:cTn>
                              </p:par>
                            </p:childTnLst>
                          </p:cTn>
                        </p:par>
                        <p:par>
                          <p:cTn id="39" fill="hold">
                            <p:stCondLst>
                              <p:cond delay="1000"/>
                            </p:stCondLst>
                            <p:childTnLst>
                              <p:par>
                                <p:cTn id="40" presetID="22" presetClass="entr" presetSubtype="8" fill="hold" nodeType="afterEffect">
                                  <p:stCondLst>
                                    <p:cond delay="0"/>
                                  </p:stCondLst>
                                  <p:childTnLst>
                                    <p:set>
                                      <p:cBhvr>
                                        <p:cTn id="41" dur="1" fill="hold">
                                          <p:stCondLst>
                                            <p:cond delay="0"/>
                                          </p:stCondLst>
                                        </p:cTn>
                                        <p:tgtEl>
                                          <p:spTgt spid="28">
                                            <p:txEl>
                                              <p:pRg st="0" end="0"/>
                                            </p:txEl>
                                          </p:spTgt>
                                        </p:tgtEl>
                                        <p:attrNameLst>
                                          <p:attrName>style.visibility</p:attrName>
                                        </p:attrNameLst>
                                      </p:cBhvr>
                                      <p:to>
                                        <p:strVal val="visible"/>
                                      </p:to>
                                    </p:set>
                                    <p:animEffect transition="in" filter="wipe(left)">
                                      <p:cBhvr>
                                        <p:cTn id="42" dur="500"/>
                                        <p:tgtEl>
                                          <p:spTgt spid="28">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mph" presetSubtype="0" fill="hold" nodeType="clickEffect">
                                  <p:stCondLst>
                                    <p:cond delay="0"/>
                                  </p:stCondLst>
                                  <p:childTnLst>
                                    <p:animRot by="1800000">
                                      <p:cBhvr>
                                        <p:cTn id="46" dur="500" fill="hold"/>
                                        <p:tgtEl>
                                          <p:spTgt spid="18"/>
                                        </p:tgtEl>
                                        <p:attrNameLst>
                                          <p:attrName>r</p:attrName>
                                        </p:attrNameLst>
                                      </p:cBhvr>
                                    </p:animRot>
                                  </p:childTnLst>
                                </p:cTn>
                              </p:par>
                            </p:childTnLst>
                          </p:cTn>
                        </p:par>
                        <p:par>
                          <p:cTn id="47" fill="hold">
                            <p:stCondLst>
                              <p:cond delay="500"/>
                            </p:stCondLst>
                            <p:childTnLst>
                              <p:par>
                                <p:cTn id="48" presetID="23" presetClass="entr" presetSubtype="16"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 calcmode="lin" valueType="num">
                                      <p:cBhvr>
                                        <p:cTn id="50" dur="500" fill="hold"/>
                                        <p:tgtEl>
                                          <p:spTgt spid="29"/>
                                        </p:tgtEl>
                                        <p:attrNameLst>
                                          <p:attrName>ppt_w</p:attrName>
                                        </p:attrNameLst>
                                      </p:cBhvr>
                                      <p:tavLst>
                                        <p:tav tm="0">
                                          <p:val>
                                            <p:fltVal val="0"/>
                                          </p:val>
                                        </p:tav>
                                        <p:tav tm="100000">
                                          <p:val>
                                            <p:strVal val="#ppt_w"/>
                                          </p:val>
                                        </p:tav>
                                      </p:tavLst>
                                    </p:anim>
                                    <p:anim calcmode="lin" valueType="num">
                                      <p:cBhvr>
                                        <p:cTn id="51" dur="500" fill="hold"/>
                                        <p:tgtEl>
                                          <p:spTgt spid="29"/>
                                        </p:tgtEl>
                                        <p:attrNameLst>
                                          <p:attrName>ppt_h</p:attrName>
                                        </p:attrNameLst>
                                      </p:cBhvr>
                                      <p:tavLst>
                                        <p:tav tm="0">
                                          <p:val>
                                            <p:fltVal val="0"/>
                                          </p:val>
                                        </p:tav>
                                        <p:tav tm="100000">
                                          <p:val>
                                            <p:strVal val="#ppt_h"/>
                                          </p:val>
                                        </p:tav>
                                      </p:tavLst>
                                    </p:anim>
                                  </p:childTnLst>
                                </p:cTn>
                              </p:par>
                            </p:childTnLst>
                          </p:cTn>
                        </p:par>
                        <p:par>
                          <p:cTn id="52" fill="hold">
                            <p:stCondLst>
                              <p:cond delay="1000"/>
                            </p:stCondLst>
                            <p:childTnLst>
                              <p:par>
                                <p:cTn id="53" presetID="22" presetClass="entr" presetSubtype="8" fill="hold" nodeType="afterEffect">
                                  <p:stCondLst>
                                    <p:cond delay="0"/>
                                  </p:stCondLst>
                                  <p:childTnLst>
                                    <p:set>
                                      <p:cBhvr>
                                        <p:cTn id="54" dur="1" fill="hold">
                                          <p:stCondLst>
                                            <p:cond delay="0"/>
                                          </p:stCondLst>
                                        </p:cTn>
                                        <p:tgtEl>
                                          <p:spTgt spid="30">
                                            <p:txEl>
                                              <p:pRg st="0" end="0"/>
                                            </p:txEl>
                                          </p:spTgt>
                                        </p:tgtEl>
                                        <p:attrNameLst>
                                          <p:attrName>style.visibility</p:attrName>
                                        </p:attrNameLst>
                                      </p:cBhvr>
                                      <p:to>
                                        <p:strVal val="visible"/>
                                      </p:to>
                                    </p:set>
                                    <p:animEffect transition="in" filter="wipe(left)">
                                      <p:cBhvr>
                                        <p:cTn id="55"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animBg="1"/>
      <p:bldP spid="27"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2285984" y="1643050"/>
            <a:ext cx="642942" cy="3643338"/>
          </a:xfrm>
          <a:prstGeom prst="roundRect">
            <a:avLst>
              <a:gd name="adj" fmla="val 13914"/>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nvGrpSpPr>
          <p:cNvPr id="18" name="Group 17"/>
          <p:cNvGrpSpPr/>
          <p:nvPr/>
        </p:nvGrpSpPr>
        <p:grpSpPr>
          <a:xfrm>
            <a:off x="1643042" y="1643050"/>
            <a:ext cx="1071570" cy="3643338"/>
            <a:chOff x="1643042" y="1643050"/>
            <a:chExt cx="1071570" cy="3643338"/>
          </a:xfrm>
        </p:grpSpPr>
        <p:sp>
          <p:nvSpPr>
            <p:cNvPr id="5" name="Rounded Rectangle 4"/>
            <p:cNvSpPr/>
            <p:nvPr/>
          </p:nvSpPr>
          <p:spPr bwMode="auto">
            <a:xfrm>
              <a:off x="1643042" y="1643050"/>
              <a:ext cx="642942" cy="3643338"/>
            </a:xfrm>
            <a:prstGeom prst="roundRect">
              <a:avLst>
                <a:gd name="adj" fmla="val 13914"/>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9" name="Isosceles Triangle 8"/>
            <p:cNvSpPr/>
            <p:nvPr/>
          </p:nvSpPr>
          <p:spPr bwMode="auto">
            <a:xfrm rot="5400000">
              <a:off x="2250265" y="2845590"/>
              <a:ext cx="500066" cy="428628"/>
            </a:xfrm>
            <a:prstGeom prst="triangl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
        <p:nvSpPr>
          <p:cNvPr id="10" name="Isosceles Triangle 9"/>
          <p:cNvSpPr/>
          <p:nvPr/>
        </p:nvSpPr>
        <p:spPr bwMode="auto">
          <a:xfrm rot="5400000">
            <a:off x="2893207" y="3583783"/>
            <a:ext cx="500066" cy="428628"/>
          </a:xfrm>
          <a:prstGeom prst="triangle">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nvGrpSpPr>
          <p:cNvPr id="17" name="Group 16"/>
          <p:cNvGrpSpPr/>
          <p:nvPr/>
        </p:nvGrpSpPr>
        <p:grpSpPr>
          <a:xfrm>
            <a:off x="1000100" y="1643050"/>
            <a:ext cx="1071570" cy="3643338"/>
            <a:chOff x="1000100" y="1643050"/>
            <a:chExt cx="1071570" cy="3643338"/>
          </a:xfrm>
        </p:grpSpPr>
        <p:sp>
          <p:nvSpPr>
            <p:cNvPr id="4" name="Rounded Rectangle 3"/>
            <p:cNvSpPr/>
            <p:nvPr/>
          </p:nvSpPr>
          <p:spPr bwMode="auto">
            <a:xfrm>
              <a:off x="1000100" y="1643050"/>
              <a:ext cx="642942" cy="3643338"/>
            </a:xfrm>
            <a:prstGeom prst="roundRect">
              <a:avLst>
                <a:gd name="adj" fmla="val 13914"/>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Isosceles Triangle 10"/>
            <p:cNvSpPr/>
            <p:nvPr/>
          </p:nvSpPr>
          <p:spPr bwMode="auto">
            <a:xfrm rot="5400000">
              <a:off x="1607323" y="2107397"/>
              <a:ext cx="500066" cy="428628"/>
            </a:xfrm>
            <a:prstGeom prst="triangle">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
        <p:nvSpPr>
          <p:cNvPr id="26" name="TextBox 25">
            <a:hlinkClick r:id="rId2" action="ppaction://hlinksldjump"/>
          </p:cNvPr>
          <p:cNvSpPr txBox="1"/>
          <p:nvPr/>
        </p:nvSpPr>
        <p:spPr>
          <a:xfrm>
            <a:off x="2857488" y="3643314"/>
            <a:ext cx="500066" cy="400110"/>
          </a:xfrm>
          <a:prstGeom prst="rect">
            <a:avLst/>
          </a:prstGeom>
          <a:noFill/>
        </p:spPr>
        <p:txBody>
          <a:bodyPr wrap="square" rtlCol="0">
            <a:spAutoFit/>
          </a:bodyPr>
          <a:lstStyle/>
          <a:p>
            <a:r>
              <a:rPr lang="en-IN" sz="2000" b="1" dirty="0" smtClean="0"/>
              <a:t> 3</a:t>
            </a:r>
            <a:endParaRPr lang="en-US" sz="2000" b="1" dirty="0"/>
          </a:p>
        </p:txBody>
      </p:sp>
      <p:sp>
        <p:nvSpPr>
          <p:cNvPr id="27" name="TextBox 26">
            <a:hlinkClick r:id="rId3" action="ppaction://hlinksldjump"/>
          </p:cNvPr>
          <p:cNvSpPr txBox="1"/>
          <p:nvPr/>
        </p:nvSpPr>
        <p:spPr>
          <a:xfrm>
            <a:off x="2214546" y="2857496"/>
            <a:ext cx="500066" cy="400110"/>
          </a:xfrm>
          <a:prstGeom prst="rect">
            <a:avLst/>
          </a:prstGeom>
          <a:noFill/>
        </p:spPr>
        <p:txBody>
          <a:bodyPr wrap="square" rtlCol="0">
            <a:spAutoFit/>
          </a:bodyPr>
          <a:lstStyle/>
          <a:p>
            <a:r>
              <a:rPr lang="en-IN" sz="2000" b="1" dirty="0" smtClean="0"/>
              <a:t> 2</a:t>
            </a:r>
            <a:endParaRPr lang="en-US" sz="2000" b="1" dirty="0"/>
          </a:p>
        </p:txBody>
      </p:sp>
      <p:sp>
        <p:nvSpPr>
          <p:cNvPr id="28" name="TextBox 27">
            <a:hlinkClick r:id="rId4" action="ppaction://hlinksldjump"/>
          </p:cNvPr>
          <p:cNvSpPr txBox="1"/>
          <p:nvPr/>
        </p:nvSpPr>
        <p:spPr>
          <a:xfrm>
            <a:off x="1571604" y="2143116"/>
            <a:ext cx="500066" cy="400110"/>
          </a:xfrm>
          <a:prstGeom prst="rect">
            <a:avLst/>
          </a:prstGeom>
          <a:noFill/>
        </p:spPr>
        <p:txBody>
          <a:bodyPr wrap="square" rtlCol="0">
            <a:spAutoFit/>
          </a:bodyPr>
          <a:lstStyle/>
          <a:p>
            <a:r>
              <a:rPr lang="en-IN" sz="2000" b="1" dirty="0" smtClean="0"/>
              <a:t> 1</a:t>
            </a:r>
            <a:endParaRPr lang="en-US" sz="2000" b="1" dirty="0"/>
          </a:p>
        </p:txBody>
      </p:sp>
      <p:sp>
        <p:nvSpPr>
          <p:cNvPr id="29" name="TextBox 28"/>
          <p:cNvSpPr txBox="1"/>
          <p:nvPr/>
        </p:nvSpPr>
        <p:spPr>
          <a:xfrm>
            <a:off x="4429124" y="2143116"/>
            <a:ext cx="3500462" cy="1754326"/>
          </a:xfrm>
          <a:prstGeom prst="rect">
            <a:avLst/>
          </a:prstGeom>
          <a:noFill/>
        </p:spPr>
        <p:txBody>
          <a:bodyPr wrap="square" rtlCol="0">
            <a:spAutoFit/>
          </a:bodyPr>
          <a:lstStyle/>
          <a:p>
            <a:pPr>
              <a:lnSpc>
                <a:spcPct val="200000"/>
              </a:lnSpc>
            </a:pPr>
            <a:r>
              <a:rPr lang="en-IN" b="1" dirty="0" smtClean="0">
                <a:solidFill>
                  <a:schemeClr val="tx2"/>
                </a:solidFill>
              </a:rPr>
              <a:t>1. Main Form</a:t>
            </a:r>
          </a:p>
          <a:p>
            <a:pPr>
              <a:lnSpc>
                <a:spcPct val="200000"/>
              </a:lnSpc>
            </a:pPr>
            <a:r>
              <a:rPr lang="en-IN" b="1" dirty="0" smtClean="0">
                <a:solidFill>
                  <a:schemeClr val="tx2"/>
                </a:solidFill>
              </a:rPr>
              <a:t>2. Login Form</a:t>
            </a:r>
          </a:p>
          <a:p>
            <a:pPr>
              <a:lnSpc>
                <a:spcPct val="200000"/>
              </a:lnSpc>
            </a:pPr>
            <a:r>
              <a:rPr lang="en-IN" b="1" dirty="0" smtClean="0">
                <a:solidFill>
                  <a:schemeClr val="tx2"/>
                </a:solidFill>
              </a:rPr>
              <a:t>3. </a:t>
            </a:r>
            <a:r>
              <a:rPr lang="en-IN" b="1" dirty="0" smtClean="0">
                <a:solidFill>
                  <a:schemeClr val="tx2"/>
                </a:solidFill>
              </a:rPr>
              <a:t> </a:t>
            </a:r>
            <a:r>
              <a:rPr lang="en-IN" b="1" dirty="0" smtClean="0">
                <a:solidFill>
                  <a:schemeClr val="tx2"/>
                </a:solidFill>
              </a:rPr>
              <a:t>Question and Result </a:t>
            </a:r>
            <a:r>
              <a:rPr lang="en-IN" b="1" dirty="0" smtClean="0">
                <a:solidFill>
                  <a:schemeClr val="tx2"/>
                </a:solidFill>
              </a:rPr>
              <a:t>Form</a:t>
            </a:r>
            <a:endParaRPr lang="en-IN" b="1" dirty="0" smtClean="0">
              <a:solidFill>
                <a:schemeClr val="tx2"/>
              </a:solidFill>
            </a:endParaRPr>
          </a:p>
        </p:txBody>
      </p:sp>
      <p:sp>
        <p:nvSpPr>
          <p:cNvPr id="30" name="TextBox 29"/>
          <p:cNvSpPr txBox="1"/>
          <p:nvPr/>
        </p:nvSpPr>
        <p:spPr>
          <a:xfrm>
            <a:off x="0" y="642918"/>
            <a:ext cx="9144000" cy="646331"/>
          </a:xfrm>
          <a:prstGeom prst="rect">
            <a:avLst/>
          </a:prstGeom>
          <a:noFill/>
        </p:spPr>
        <p:txBody>
          <a:bodyPr wrap="square" rtlCol="0">
            <a:spAutoFit/>
          </a:bodyPr>
          <a:lstStyle/>
          <a:p>
            <a:pPr algn="ctr"/>
            <a:r>
              <a:rPr lang="en-IN" sz="3600" dirty="0" smtClean="0">
                <a:solidFill>
                  <a:schemeClr val="tx2"/>
                </a:solidFill>
                <a:latin typeface="Cooper Black" pitchFamily="18" charset="0"/>
              </a:rPr>
              <a:t>Forms</a:t>
            </a:r>
            <a:endParaRPr lang="en-US" sz="3600" dirty="0">
              <a:solidFill>
                <a:schemeClr val="tx2"/>
              </a:solidFill>
              <a:latin typeface="Cooper Black" pitchFamily="18"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0-#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0-#ppt_w/2"/>
                                          </p:val>
                                        </p:tav>
                                        <p:tav tm="100000">
                                          <p:val>
                                            <p:strVal val="#ppt_x"/>
                                          </p:val>
                                        </p:tav>
                                      </p:tavLst>
                                    </p:anim>
                                    <p:anim calcmode="lin" valueType="num">
                                      <p:cBhvr additive="base">
                                        <p:cTn id="16" dur="500" fill="hold"/>
                                        <p:tgtEl>
                                          <p:spTgt spid="1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0-#ppt_w/2"/>
                                          </p:val>
                                        </p:tav>
                                        <p:tav tm="100000">
                                          <p:val>
                                            <p:strVal val="#ppt_x"/>
                                          </p:val>
                                        </p:tav>
                                      </p:tavLst>
                                    </p:anim>
                                    <p:anim calcmode="lin" valueType="num">
                                      <p:cBhvr additive="base">
                                        <p:cTn id="20" dur="500" fill="hold"/>
                                        <p:tgtEl>
                                          <p:spTgt spid="2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0-#ppt_w/2"/>
                                          </p:val>
                                        </p:tav>
                                        <p:tav tm="100000">
                                          <p:val>
                                            <p:strVal val="#ppt_x"/>
                                          </p:val>
                                        </p:tav>
                                      </p:tavLst>
                                    </p:anim>
                                    <p:anim calcmode="lin" valueType="num">
                                      <p:cBhvr additive="base">
                                        <p:cTn id="24" dur="500" fill="hold"/>
                                        <p:tgtEl>
                                          <p:spTgt spid="2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par>
                                <p:cTn id="33" presetID="10" presetClass="entr" presetSubtype="0" fill="hold" nodeType="withEffect">
                                  <p:stCondLst>
                                    <p:cond delay="0"/>
                                  </p:stCondLst>
                                  <p:childTnLst>
                                    <p:set>
                                      <p:cBhvr>
                                        <p:cTn id="34" dur="1" fill="hold">
                                          <p:stCondLst>
                                            <p:cond delay="0"/>
                                          </p:stCondLst>
                                        </p:cTn>
                                        <p:tgtEl>
                                          <p:spTgt spid="29">
                                            <p:txEl>
                                              <p:pRg st="0" end="0"/>
                                            </p:txEl>
                                          </p:spTgt>
                                        </p:tgtEl>
                                        <p:attrNameLst>
                                          <p:attrName>style.visibility</p:attrName>
                                        </p:attrNameLst>
                                      </p:cBhvr>
                                      <p:to>
                                        <p:strVal val="visible"/>
                                      </p:to>
                                    </p:set>
                                    <p:animEffect transition="in" filter="fade">
                                      <p:cBhvr>
                                        <p:cTn id="35" dur="500"/>
                                        <p:tgtEl>
                                          <p:spTgt spid="29">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9">
                                            <p:txEl>
                                              <p:pRg st="1" end="1"/>
                                            </p:txEl>
                                          </p:spTgt>
                                        </p:tgtEl>
                                        <p:attrNameLst>
                                          <p:attrName>style.visibility</p:attrName>
                                        </p:attrNameLst>
                                      </p:cBhvr>
                                      <p:to>
                                        <p:strVal val="visible"/>
                                      </p:to>
                                    </p:set>
                                    <p:animEffect transition="in" filter="fade">
                                      <p:cBhvr>
                                        <p:cTn id="38" dur="500"/>
                                        <p:tgtEl>
                                          <p:spTgt spid="29">
                                            <p:txEl>
                                              <p:pRg st="1" end="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9">
                                            <p:txEl>
                                              <p:pRg st="2" end="2"/>
                                            </p:txEl>
                                          </p:spTgt>
                                        </p:tgtEl>
                                        <p:attrNameLst>
                                          <p:attrName>style.visibility</p:attrName>
                                        </p:attrNameLst>
                                      </p:cBhvr>
                                      <p:to>
                                        <p:strVal val="visible"/>
                                      </p:to>
                                    </p:set>
                                    <p:animEffect transition="in" filter="fade">
                                      <p:cBhvr>
                                        <p:cTn id="41" dur="500"/>
                                        <p:tgtEl>
                                          <p:spTgt spid="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26" grpId="0"/>
      <p:bldP spid="27"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728" y="571480"/>
            <a:ext cx="3429024" cy="646331"/>
          </a:xfrm>
          <a:prstGeom prst="rect">
            <a:avLst/>
          </a:prstGeom>
          <a:noFill/>
        </p:spPr>
        <p:txBody>
          <a:bodyPr wrap="square" rtlCol="0">
            <a:spAutoFit/>
          </a:bodyPr>
          <a:lstStyle/>
          <a:p>
            <a:r>
              <a:rPr lang="en-IN" sz="3600" b="1" dirty="0" smtClean="0">
                <a:solidFill>
                  <a:schemeClr val="tx2"/>
                </a:solidFill>
                <a:latin typeface="Cooper Black" pitchFamily="18" charset="0"/>
              </a:rPr>
              <a:t>Main Form</a:t>
            </a:r>
            <a:endParaRPr lang="en-US" sz="3600" b="1" dirty="0">
              <a:solidFill>
                <a:schemeClr val="tx2"/>
              </a:solidFill>
              <a:latin typeface="Cooper Black" pitchFamily="18" charset="0"/>
            </a:endParaRPr>
          </a:p>
        </p:txBody>
      </p:sp>
      <p:sp>
        <p:nvSpPr>
          <p:cNvPr id="7" name="Isosceles Triangle 6">
            <a:hlinkClick r:id="rId2" action="ppaction://hlinksldjump"/>
          </p:cNvPr>
          <p:cNvSpPr/>
          <p:nvPr/>
        </p:nvSpPr>
        <p:spPr bwMode="auto">
          <a:xfrm rot="5400000">
            <a:off x="8358214" y="6143644"/>
            <a:ext cx="357190" cy="285752"/>
          </a:xfrm>
          <a:prstGeom prs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5" name="Picture 4" descr="Screenshot (358).png"/>
          <p:cNvPicPr>
            <a:picLocks noChangeAspect="1"/>
          </p:cNvPicPr>
          <p:nvPr/>
        </p:nvPicPr>
        <p:blipFill>
          <a:blip r:embed="rId3" cstate="print"/>
          <a:stretch>
            <a:fillRect/>
          </a:stretch>
        </p:blipFill>
        <p:spPr>
          <a:xfrm>
            <a:off x="1187623" y="1844824"/>
            <a:ext cx="6395099" cy="309634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571480"/>
            <a:ext cx="3071834" cy="646331"/>
          </a:xfrm>
          <a:prstGeom prst="rect">
            <a:avLst/>
          </a:prstGeom>
          <a:noFill/>
        </p:spPr>
        <p:txBody>
          <a:bodyPr wrap="square" rtlCol="0">
            <a:spAutoFit/>
          </a:bodyPr>
          <a:lstStyle/>
          <a:p>
            <a:r>
              <a:rPr lang="en-IN" sz="3600" dirty="0" smtClean="0">
                <a:solidFill>
                  <a:schemeClr val="tx2"/>
                </a:solidFill>
                <a:latin typeface="Cooper Black" pitchFamily="18" charset="0"/>
              </a:rPr>
              <a:t>Login</a:t>
            </a:r>
            <a:r>
              <a:rPr lang="en-IN" sz="3200" dirty="0" smtClean="0">
                <a:solidFill>
                  <a:schemeClr val="tx2"/>
                </a:solidFill>
                <a:latin typeface="Cooper Black" pitchFamily="18" charset="0"/>
              </a:rPr>
              <a:t> </a:t>
            </a:r>
            <a:r>
              <a:rPr lang="en-IN" sz="3600" dirty="0" smtClean="0">
                <a:solidFill>
                  <a:schemeClr val="tx2"/>
                </a:solidFill>
                <a:latin typeface="Cooper Black" pitchFamily="18" charset="0"/>
              </a:rPr>
              <a:t>Form</a:t>
            </a:r>
            <a:endParaRPr lang="en-IN" sz="3200" dirty="0" smtClean="0">
              <a:solidFill>
                <a:schemeClr val="tx2"/>
              </a:solidFill>
              <a:latin typeface="Cooper Black" pitchFamily="18" charset="0"/>
            </a:endParaRPr>
          </a:p>
        </p:txBody>
      </p:sp>
      <p:sp>
        <p:nvSpPr>
          <p:cNvPr id="4" name="Isosceles Triangle 3">
            <a:hlinkClick r:id="rId2" action="ppaction://hlinksldjump"/>
          </p:cNvPr>
          <p:cNvSpPr/>
          <p:nvPr/>
        </p:nvSpPr>
        <p:spPr bwMode="auto">
          <a:xfrm rot="5400000">
            <a:off x="8358214" y="6143644"/>
            <a:ext cx="357190" cy="285752"/>
          </a:xfrm>
          <a:prstGeom prs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5" name="Picture 4" descr="Screenshot (356).png"/>
          <p:cNvPicPr>
            <a:picLocks noChangeAspect="1"/>
          </p:cNvPicPr>
          <p:nvPr/>
        </p:nvPicPr>
        <p:blipFill>
          <a:blip r:embed="rId3" cstate="print"/>
          <a:stretch>
            <a:fillRect/>
          </a:stretch>
        </p:blipFill>
        <p:spPr>
          <a:xfrm>
            <a:off x="1325982" y="1700808"/>
            <a:ext cx="6270354" cy="354328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571480"/>
            <a:ext cx="6286544" cy="646331"/>
          </a:xfrm>
          <a:prstGeom prst="rect">
            <a:avLst/>
          </a:prstGeom>
          <a:noFill/>
        </p:spPr>
        <p:txBody>
          <a:bodyPr wrap="square" rtlCol="0">
            <a:spAutoFit/>
          </a:bodyPr>
          <a:lstStyle/>
          <a:p>
            <a:r>
              <a:rPr lang="en-IN" sz="3600" dirty="0" smtClean="0">
                <a:solidFill>
                  <a:schemeClr val="tx2"/>
                </a:solidFill>
                <a:latin typeface="Cooper Black" pitchFamily="18" charset="0"/>
              </a:rPr>
              <a:t>Question and Result</a:t>
            </a:r>
            <a:r>
              <a:rPr lang="en-IN" sz="3200" dirty="0" smtClean="0">
                <a:solidFill>
                  <a:schemeClr val="tx2"/>
                </a:solidFill>
                <a:latin typeface="Cooper Black" pitchFamily="18" charset="0"/>
              </a:rPr>
              <a:t> </a:t>
            </a:r>
            <a:r>
              <a:rPr lang="en-IN" sz="3600" dirty="0" smtClean="0">
                <a:solidFill>
                  <a:schemeClr val="tx2"/>
                </a:solidFill>
                <a:latin typeface="Cooper Black" pitchFamily="18" charset="0"/>
              </a:rPr>
              <a:t>Form</a:t>
            </a:r>
            <a:endParaRPr lang="en-IN" sz="3200" dirty="0" smtClean="0">
              <a:solidFill>
                <a:schemeClr val="tx2"/>
              </a:solidFill>
              <a:latin typeface="Cooper Black" pitchFamily="18" charset="0"/>
            </a:endParaRPr>
          </a:p>
        </p:txBody>
      </p:sp>
      <p:sp>
        <p:nvSpPr>
          <p:cNvPr id="3" name="Isosceles Triangle 2">
            <a:hlinkClick r:id="rId2" action="ppaction://hlinksldjump"/>
          </p:cNvPr>
          <p:cNvSpPr/>
          <p:nvPr/>
        </p:nvSpPr>
        <p:spPr bwMode="auto">
          <a:xfrm rot="5400000">
            <a:off x="8358214" y="6143644"/>
            <a:ext cx="357190" cy="285752"/>
          </a:xfrm>
          <a:prstGeom prs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5" name="Picture 4" descr="Screenshot (360).png"/>
          <p:cNvPicPr>
            <a:picLocks noChangeAspect="1"/>
          </p:cNvPicPr>
          <p:nvPr/>
        </p:nvPicPr>
        <p:blipFill>
          <a:blip r:embed="rId3" cstate="print"/>
          <a:stretch>
            <a:fillRect/>
          </a:stretch>
        </p:blipFill>
        <p:spPr>
          <a:xfrm>
            <a:off x="1272840" y="1700808"/>
            <a:ext cx="6320956" cy="331236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858312" cy="1143000"/>
          </a:xfrm>
        </p:spPr>
        <p:txBody>
          <a:bodyPr/>
          <a:lstStyle/>
          <a:p>
            <a:r>
              <a:rPr lang="en-IN" sz="3600" dirty="0" smtClean="0">
                <a:latin typeface="Cooper Black" pitchFamily="18" charset="0"/>
              </a:rPr>
              <a:t>System Requirement specifications</a:t>
            </a:r>
            <a:endParaRPr lang="en-US" sz="3600" dirty="0">
              <a:latin typeface="Cooper Black" pitchFamily="18" charset="0"/>
            </a:endParaRPr>
          </a:p>
        </p:txBody>
      </p:sp>
      <p:sp>
        <p:nvSpPr>
          <p:cNvPr id="3" name="Text Placeholder 2"/>
          <p:cNvSpPr>
            <a:spLocks noGrp="1"/>
          </p:cNvSpPr>
          <p:nvPr>
            <p:ph type="body" idx="1"/>
          </p:nvPr>
        </p:nvSpPr>
        <p:spPr>
          <a:xfrm>
            <a:off x="714348" y="1571612"/>
            <a:ext cx="4040188" cy="639762"/>
          </a:xfrm>
        </p:spPr>
        <p:txBody>
          <a:bodyPr/>
          <a:lstStyle/>
          <a:p>
            <a:pPr algn="ctr">
              <a:buFont typeface="Wingdings" pitchFamily="2" charset="2"/>
              <a:buChar char="ü"/>
            </a:pPr>
            <a:r>
              <a:rPr lang="en-IN" sz="3200" dirty="0" smtClean="0">
                <a:solidFill>
                  <a:schemeClr val="tx2"/>
                </a:solidFill>
                <a:latin typeface="+mj-lt"/>
              </a:rPr>
              <a:t> Software</a:t>
            </a:r>
            <a:endParaRPr lang="en-US" sz="3200" dirty="0">
              <a:solidFill>
                <a:schemeClr val="tx2"/>
              </a:solidFill>
              <a:latin typeface="+mj-lt"/>
            </a:endParaRPr>
          </a:p>
        </p:txBody>
      </p:sp>
      <p:sp>
        <p:nvSpPr>
          <p:cNvPr id="4" name="Content Placeholder 3"/>
          <p:cNvSpPr>
            <a:spLocks noGrp="1"/>
          </p:cNvSpPr>
          <p:nvPr>
            <p:ph sz="half" idx="2"/>
          </p:nvPr>
        </p:nvSpPr>
        <p:spPr>
          <a:xfrm>
            <a:off x="857224" y="2143116"/>
            <a:ext cx="5072098" cy="3143272"/>
          </a:xfrm>
        </p:spPr>
        <p:txBody>
          <a:bodyPr/>
          <a:lstStyle/>
          <a:p>
            <a:pPr>
              <a:lnSpc>
                <a:spcPct val="200000"/>
              </a:lnSpc>
            </a:pPr>
            <a:r>
              <a:rPr lang="en-IN" sz="2000" dirty="0" smtClean="0"/>
              <a:t>Frontend : HTML,CSS,JAVASCRIPT</a:t>
            </a:r>
          </a:p>
          <a:p>
            <a:pPr>
              <a:lnSpc>
                <a:spcPct val="200000"/>
              </a:lnSpc>
              <a:buFont typeface="Arial" pitchFamily="34" charset="0"/>
              <a:buChar char="•"/>
            </a:pPr>
            <a:r>
              <a:rPr lang="en-IN" sz="2000" dirty="0" smtClean="0"/>
              <a:t>Backend : MY SQL </a:t>
            </a:r>
          </a:p>
          <a:p>
            <a:pPr>
              <a:lnSpc>
                <a:spcPct val="200000"/>
              </a:lnSpc>
            </a:pPr>
            <a:r>
              <a:rPr lang="en-IN" sz="2000" dirty="0" smtClean="0"/>
              <a:t>Platform : Windows10</a:t>
            </a:r>
          </a:p>
        </p:txBody>
      </p:sp>
    </p:spTree>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xEl>
                                              <p:pRg st="0" end="0"/>
                                            </p:txEl>
                                          </p:spTgt>
                                        </p:tgtEl>
                                      </p:cBhvr>
                                    </p:animEffect>
                                    <p:set>
                                      <p:cBhvr>
                                        <p:cTn id="10" dur="1" fill="hold">
                                          <p:stCondLst>
                                            <p:cond delay="499"/>
                                          </p:stCondLst>
                                        </p:cTn>
                                        <p:tgtEl>
                                          <p:spTgt spid="4">
                                            <p:txEl>
                                              <p:pRg st="0" end="0"/>
                                            </p:txEl>
                                          </p:spTgt>
                                        </p:tgtEl>
                                        <p:attrNameLst>
                                          <p:attrName>style.visibility</p:attrName>
                                        </p:attrNameLst>
                                      </p:cBhvr>
                                      <p:to>
                                        <p:strVal val="hidden"/>
                                      </p:to>
                                    </p:set>
                                  </p:childTnLst>
                                </p:cTn>
                              </p:par>
                            </p:childTnLst>
                          </p:cTn>
                        </p:par>
                        <p:par>
                          <p:cTn id="11" fill="hold">
                            <p:stCondLst>
                              <p:cond delay="500"/>
                            </p:stCondLst>
                            <p:childTnLst>
                              <p:par>
                                <p:cTn id="12" presetID="10" presetClass="exit" presetSubtype="0" fill="hold" grpId="0" nodeType="afterEffect">
                                  <p:stCondLst>
                                    <p:cond delay="0"/>
                                  </p:stCondLst>
                                  <p:childTnLst>
                                    <p:animEffect transition="out" filter="fade">
                                      <p:cBhvr>
                                        <p:cTn id="13" dur="500"/>
                                        <p:tgtEl>
                                          <p:spTgt spid="4">
                                            <p:txEl>
                                              <p:pRg st="1" end="1"/>
                                            </p:txEl>
                                          </p:spTgt>
                                        </p:tgtEl>
                                      </p:cBhvr>
                                    </p:animEffect>
                                    <p:set>
                                      <p:cBhvr>
                                        <p:cTn id="14" dur="1" fill="hold">
                                          <p:stCondLst>
                                            <p:cond delay="499"/>
                                          </p:stCondLst>
                                        </p:cTn>
                                        <p:tgtEl>
                                          <p:spTgt spid="4">
                                            <p:txEl>
                                              <p:pRg st="1" end="1"/>
                                            </p:txEl>
                                          </p:spTgt>
                                        </p:tgtEl>
                                        <p:attrNameLst>
                                          <p:attrName>style.visibility</p:attrName>
                                        </p:attrNameLst>
                                      </p:cBhvr>
                                      <p:to>
                                        <p:strVal val="hidden"/>
                                      </p:to>
                                    </p:set>
                                  </p:childTnLst>
                                </p:cTn>
                              </p:par>
                            </p:childTnLst>
                          </p:cTn>
                        </p:par>
                        <p:par>
                          <p:cTn id="15" fill="hold">
                            <p:stCondLst>
                              <p:cond delay="1000"/>
                            </p:stCondLst>
                            <p:childTnLst>
                              <p:par>
                                <p:cTn id="16" presetID="10" presetClass="exit" presetSubtype="0" fill="hold" grpId="0" nodeType="afterEffect">
                                  <p:stCondLst>
                                    <p:cond delay="0"/>
                                  </p:stCondLst>
                                  <p:childTnLst>
                                    <p:animEffect transition="out" filter="fade">
                                      <p:cBhvr>
                                        <p:cTn id="17" dur="500"/>
                                        <p:tgtEl>
                                          <p:spTgt spid="4">
                                            <p:txEl>
                                              <p:pRg st="2" end="2"/>
                                            </p:txEl>
                                          </p:spTgt>
                                        </p:tgtEl>
                                      </p:cBhvr>
                                    </p:animEffect>
                                    <p:set>
                                      <p:cBhvr>
                                        <p:cTn id="18" dur="1" fill="hold">
                                          <p:stCondLst>
                                            <p:cond delay="499"/>
                                          </p:stCondLst>
                                        </p:cTn>
                                        <p:tgtEl>
                                          <p:spTgt spid="4">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Lst>
  </p:timing>
</p:sld>
</file>

<file path=ppt/theme/theme1.xml><?xml version="1.0" encoding="utf-8"?>
<a:theme xmlns:a="http://schemas.openxmlformats.org/drawingml/2006/main" name="tf01072133_win32">
  <a:themeElements>
    <a:clrScheme name="Office Theme 12">
      <a:dk1>
        <a:srgbClr val="2D2015"/>
      </a:dk1>
      <a:lt1>
        <a:srgbClr val="FFFFFF"/>
      </a:lt1>
      <a:dk2>
        <a:srgbClr val="B16851"/>
      </a:dk2>
      <a:lt2>
        <a:srgbClr val="DE8E94"/>
      </a:lt2>
      <a:accent1>
        <a:srgbClr val="9B6177"/>
      </a:accent1>
      <a:accent2>
        <a:srgbClr val="8F5F2F"/>
      </a:accent2>
      <a:accent3>
        <a:srgbClr val="D5B9B3"/>
      </a:accent3>
      <a:accent4>
        <a:srgbClr val="DADADA"/>
      </a:accent4>
      <a:accent5>
        <a:srgbClr val="CBB7BD"/>
      </a:accent5>
      <a:accent6>
        <a:srgbClr val="81552A"/>
      </a:accent6>
      <a:hlink>
        <a:srgbClr val="D494B1"/>
      </a:hlink>
      <a:folHlink>
        <a:srgbClr val="B8C3C4"/>
      </a:folHlink>
    </a:clrScheme>
    <a:fontScheme name="Office Them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F8F8F8"/>
        </a:dk1>
        <a:lt1>
          <a:srgbClr val="FFFFFF"/>
        </a:lt1>
        <a:dk2>
          <a:srgbClr val="FCD4DE"/>
        </a:dk2>
        <a:lt2>
          <a:srgbClr val="333333"/>
        </a:lt2>
        <a:accent1>
          <a:srgbClr val="B2B2B2"/>
        </a:accent1>
        <a:accent2>
          <a:srgbClr val="808080"/>
        </a:accent2>
        <a:accent3>
          <a:srgbClr val="FFFFFF"/>
        </a:accent3>
        <a:accent4>
          <a:srgbClr val="D4D4D4"/>
        </a:accent4>
        <a:accent5>
          <a:srgbClr val="D5D5D5"/>
        </a:accent5>
        <a:accent6>
          <a:srgbClr val="737373"/>
        </a:accent6>
        <a:hlink>
          <a:srgbClr val="4D4D4D"/>
        </a:hlink>
        <a:folHlink>
          <a:srgbClr val="F8F8F8"/>
        </a:folHlink>
      </a:clrScheme>
      <a:clrMap bg1="lt1" tx1="dk1" bg2="lt2" tx2="dk2" accent1="accent1" accent2="accent2" accent3="accent3" accent4="accent4" accent5="accent5" accent6="accent6" hlink="hlink" folHlink="folHlink"/>
    </a:extraClrScheme>
    <a:extraClrScheme>
      <a:clrScheme name="Office Theme 2">
        <a:dk1>
          <a:srgbClr val="DDDDDD"/>
        </a:dk1>
        <a:lt1>
          <a:srgbClr val="FFFFFF"/>
        </a:lt1>
        <a:dk2>
          <a:srgbClr val="FED2D2"/>
        </a:dk2>
        <a:lt2>
          <a:srgbClr val="808080"/>
        </a:lt2>
        <a:accent1>
          <a:srgbClr val="BF97A1"/>
        </a:accent1>
        <a:accent2>
          <a:srgbClr val="333399"/>
        </a:accent2>
        <a:accent3>
          <a:srgbClr val="FFFFFF"/>
        </a:accent3>
        <a:accent4>
          <a:srgbClr val="BDBDBD"/>
        </a:accent4>
        <a:accent5>
          <a:srgbClr val="DCC9CD"/>
        </a:accent5>
        <a:accent6>
          <a:srgbClr val="2D2D8A"/>
        </a:accent6>
        <a:hlink>
          <a:srgbClr val="FFCCCC"/>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F5E7E8"/>
        </a:dk1>
        <a:lt1>
          <a:srgbClr val="FFFFFF"/>
        </a:lt1>
        <a:dk2>
          <a:srgbClr val="FFCCCC"/>
        </a:dk2>
        <a:lt2>
          <a:srgbClr val="969696"/>
        </a:lt2>
        <a:accent1>
          <a:srgbClr val="C38BA3"/>
        </a:accent1>
        <a:accent2>
          <a:srgbClr val="FF9966"/>
        </a:accent2>
        <a:accent3>
          <a:srgbClr val="FFFFFF"/>
        </a:accent3>
        <a:accent4>
          <a:srgbClr val="D1C5C6"/>
        </a:accent4>
        <a:accent5>
          <a:srgbClr val="DEC4CE"/>
        </a:accent5>
        <a:accent6>
          <a:srgbClr val="E78A5C"/>
        </a:accent6>
        <a:hlink>
          <a:srgbClr val="CC3300"/>
        </a:hlink>
        <a:folHlink>
          <a:srgbClr val="663300"/>
        </a:folHlink>
      </a:clrScheme>
      <a:clrMap bg1="lt1" tx1="dk1" bg2="lt2" tx2="dk2" accent1="accent1" accent2="accent2" accent3="accent3" accent4="accent4" accent5="accent5" accent6="accent6" hlink="hlink" folHlink="folHlink"/>
    </a:extraClrScheme>
    <a:extraClrScheme>
      <a:clrScheme name="Office Theme 4">
        <a:dk1>
          <a:srgbClr val="FFF3F3"/>
        </a:dk1>
        <a:lt1>
          <a:srgbClr val="FFFFFF"/>
        </a:lt1>
        <a:dk2>
          <a:srgbClr val="FFB9BE"/>
        </a:dk2>
        <a:lt2>
          <a:srgbClr val="808080"/>
        </a:lt2>
        <a:accent1>
          <a:srgbClr val="E5B3CC"/>
        </a:accent1>
        <a:accent2>
          <a:srgbClr val="F9DFE8"/>
        </a:accent2>
        <a:accent3>
          <a:srgbClr val="FFFFFF"/>
        </a:accent3>
        <a:accent4>
          <a:srgbClr val="DAD0D0"/>
        </a:accent4>
        <a:accent5>
          <a:srgbClr val="F0D6E2"/>
        </a:accent5>
        <a:accent6>
          <a:srgbClr val="E2CAD2"/>
        </a:accent6>
        <a:hlink>
          <a:srgbClr val="993366"/>
        </a:hlink>
        <a:folHlink>
          <a:srgbClr val="E45A9F"/>
        </a:folHlink>
      </a:clrScheme>
      <a:clrMap bg1="lt1" tx1="dk1" bg2="lt2" tx2="dk2" accent1="accent1" accent2="accent2" accent3="accent3" accent4="accent4" accent5="accent5" accent6="accent6" hlink="hlink" folHlink="folHlink"/>
    </a:extraClrScheme>
    <a:extraClrScheme>
      <a:clrScheme name="Office Theme 5">
        <a:dk1>
          <a:srgbClr val="ED9DBD"/>
        </a:dk1>
        <a:lt1>
          <a:srgbClr val="F7DDE6"/>
        </a:lt1>
        <a:dk2>
          <a:srgbClr val="FFCCCC"/>
        </a:dk2>
        <a:lt2>
          <a:srgbClr val="969696"/>
        </a:lt2>
        <a:accent1>
          <a:srgbClr val="FFFFFF"/>
        </a:accent1>
        <a:accent2>
          <a:srgbClr val="8DC6FF"/>
        </a:accent2>
        <a:accent3>
          <a:srgbClr val="FAEBF0"/>
        </a:accent3>
        <a:accent4>
          <a:srgbClr val="CA85A1"/>
        </a:accent4>
        <a:accent5>
          <a:srgbClr val="FFFFFF"/>
        </a:accent5>
        <a:accent6>
          <a:srgbClr val="7FB3E7"/>
        </a:accent6>
        <a:hlink>
          <a:srgbClr val="D67CA5"/>
        </a:hlink>
        <a:folHlink>
          <a:srgbClr val="5E2A7E"/>
        </a:folHlink>
      </a:clrScheme>
      <a:clrMap bg1="lt1" tx1="dk1" bg2="lt2" tx2="dk2" accent1="accent1" accent2="accent2" accent3="accent3" accent4="accent4" accent5="accent5" accent6="accent6" hlink="hlink" folHlink="folHlink"/>
    </a:extraClrScheme>
    <a:extraClrScheme>
      <a:clrScheme name="Office Theme 6">
        <a:dk1>
          <a:srgbClr val="B2B2B2"/>
        </a:dk1>
        <a:lt1>
          <a:srgbClr val="DDDDDD"/>
        </a:lt1>
        <a:dk2>
          <a:srgbClr val="F0A8B2"/>
        </a:dk2>
        <a:lt2>
          <a:srgbClr val="777777"/>
        </a:lt2>
        <a:accent1>
          <a:srgbClr val="FFFFF7"/>
        </a:accent1>
        <a:accent2>
          <a:srgbClr val="D9496F"/>
        </a:accent2>
        <a:accent3>
          <a:srgbClr val="EBEBEB"/>
        </a:accent3>
        <a:accent4>
          <a:srgbClr val="979797"/>
        </a:accent4>
        <a:accent5>
          <a:srgbClr val="FFFFFA"/>
        </a:accent5>
        <a:accent6>
          <a:srgbClr val="C44164"/>
        </a:accent6>
        <a:hlink>
          <a:srgbClr val="993366"/>
        </a:hlink>
        <a:folHlink>
          <a:srgbClr val="FF9900"/>
        </a:folHlink>
      </a:clrScheme>
      <a:clrMap bg1="lt1" tx1="dk1" bg2="lt2" tx2="dk2" accent1="accent1" accent2="accent2" accent3="accent3" accent4="accent4" accent5="accent5" accent6="accent6" hlink="hlink" folHlink="folHlink"/>
    </a:extraClrScheme>
    <a:extraClrScheme>
      <a:clrScheme name="Office Theme 7">
        <a:dk1>
          <a:srgbClr val="005A58"/>
        </a:dk1>
        <a:lt1>
          <a:srgbClr val="FFCCCC"/>
        </a:lt1>
        <a:dk2>
          <a:srgbClr val="5F9095"/>
        </a:dk2>
        <a:lt2>
          <a:srgbClr val="FFCCCC"/>
        </a:lt2>
        <a:accent1>
          <a:srgbClr val="640032"/>
        </a:accent1>
        <a:accent2>
          <a:srgbClr val="EAC4DD"/>
        </a:accent2>
        <a:accent3>
          <a:srgbClr val="B6C6C8"/>
        </a:accent3>
        <a:accent4>
          <a:srgbClr val="DAAEAE"/>
        </a:accent4>
        <a:accent5>
          <a:srgbClr val="B8AAAD"/>
        </a:accent5>
        <a:accent6>
          <a:srgbClr val="D4B1C8"/>
        </a:accent6>
        <a:hlink>
          <a:srgbClr val="DC7AAB"/>
        </a:hlink>
        <a:folHlink>
          <a:srgbClr val="FFCC99"/>
        </a:folHlink>
      </a:clrScheme>
      <a:clrMap bg1="dk2" tx1="lt1" bg2="dk1" tx2="lt2" accent1="accent1" accent2="accent2" accent3="accent3" accent4="accent4" accent5="accent5" accent6="accent6" hlink="hlink" folHlink="folHlink"/>
    </a:extraClrScheme>
    <a:extraClrScheme>
      <a:clrScheme name="Office Theme 8">
        <a:dk1>
          <a:srgbClr val="5C1F00"/>
        </a:dk1>
        <a:lt1>
          <a:srgbClr val="FFCCCC"/>
        </a:lt1>
        <a:dk2>
          <a:srgbClr val="D3014C"/>
        </a:dk2>
        <a:lt2>
          <a:srgbClr val="E29096"/>
        </a:lt2>
        <a:accent1>
          <a:srgbClr val="A50021"/>
        </a:accent1>
        <a:accent2>
          <a:srgbClr val="BE7960"/>
        </a:accent2>
        <a:accent3>
          <a:srgbClr val="E6AAB2"/>
        </a:accent3>
        <a:accent4>
          <a:srgbClr val="DAAEAE"/>
        </a:accent4>
        <a:accent5>
          <a:srgbClr val="CFAAAB"/>
        </a:accent5>
        <a:accent6>
          <a:srgbClr val="AC6D56"/>
        </a:accent6>
        <a:hlink>
          <a:srgbClr val="EEAAB7"/>
        </a:hlink>
        <a:folHlink>
          <a:srgbClr val="D3A219"/>
        </a:folHlink>
      </a:clrScheme>
      <a:clrMap bg1="dk2" tx1="lt1" bg2="dk1" tx2="lt2" accent1="accent1" accent2="accent2" accent3="accent3" accent4="accent4" accent5="accent5" accent6="accent6" hlink="hlink" folHlink="folHlink"/>
    </a:extraClrScheme>
    <a:extraClrScheme>
      <a:clrScheme name="Office Theme 9">
        <a:dk1>
          <a:srgbClr val="003366"/>
        </a:dk1>
        <a:lt1>
          <a:srgbClr val="FFCCCC"/>
        </a:lt1>
        <a:dk2>
          <a:srgbClr val="EBC1CF"/>
        </a:dk2>
        <a:lt2>
          <a:srgbClr val="FFCCCC"/>
        </a:lt2>
        <a:accent1>
          <a:srgbClr val="D18192"/>
        </a:accent1>
        <a:accent2>
          <a:srgbClr val="DF9D6B"/>
        </a:accent2>
        <a:accent3>
          <a:srgbClr val="F3DDE4"/>
        </a:accent3>
        <a:accent4>
          <a:srgbClr val="DAAEAE"/>
        </a:accent4>
        <a:accent5>
          <a:srgbClr val="E5C1C7"/>
        </a:accent5>
        <a:accent6>
          <a:srgbClr val="CA8E60"/>
        </a:accent6>
        <a:hlink>
          <a:srgbClr val="FFBDD3"/>
        </a:hlink>
        <a:folHlink>
          <a:srgbClr val="800000"/>
        </a:folHlink>
      </a:clrScheme>
      <a:clrMap bg1="dk2" tx1="lt1" bg2="dk1" tx2="lt2" accent1="accent1" accent2="accent2" accent3="accent3" accent4="accent4" accent5="accent5" accent6="accent6" hlink="hlink" folHlink="folHlink"/>
    </a:extraClrScheme>
    <a:extraClrScheme>
      <a:clrScheme name="Office Theme 10">
        <a:dk1>
          <a:srgbClr val="336699"/>
        </a:dk1>
        <a:lt1>
          <a:srgbClr val="F0D8E2"/>
        </a:lt1>
        <a:dk2>
          <a:srgbClr val="C0C0C0"/>
        </a:dk2>
        <a:lt2>
          <a:srgbClr val="F2E2E5"/>
        </a:lt2>
        <a:accent1>
          <a:srgbClr val="990033"/>
        </a:accent1>
        <a:accent2>
          <a:srgbClr val="969696"/>
        </a:accent2>
        <a:accent3>
          <a:srgbClr val="DCDCDC"/>
        </a:accent3>
        <a:accent4>
          <a:srgbClr val="CDB8C1"/>
        </a:accent4>
        <a:accent5>
          <a:srgbClr val="CAAAAD"/>
        </a:accent5>
        <a:accent6>
          <a:srgbClr val="878787"/>
        </a:accent6>
        <a:hlink>
          <a:srgbClr val="CE98A5"/>
        </a:hlink>
        <a:folHlink>
          <a:srgbClr val="FE8AA3"/>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9E6269"/>
        </a:dk2>
        <a:lt2>
          <a:srgbClr val="FFFFFF"/>
        </a:lt2>
        <a:accent1>
          <a:srgbClr val="805459"/>
        </a:accent1>
        <a:accent2>
          <a:srgbClr val="990033"/>
        </a:accent2>
        <a:accent3>
          <a:srgbClr val="CCB7B9"/>
        </a:accent3>
        <a:accent4>
          <a:srgbClr val="DADADA"/>
        </a:accent4>
        <a:accent5>
          <a:srgbClr val="C0B3B5"/>
        </a:accent5>
        <a:accent6>
          <a:srgbClr val="8A002D"/>
        </a:accent6>
        <a:hlink>
          <a:srgbClr val="FFCCCC"/>
        </a:hlink>
        <a:folHlink>
          <a:srgbClr val="EAEAEA"/>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B16851"/>
        </a:dk2>
        <a:lt2>
          <a:srgbClr val="DE8E94"/>
        </a:lt2>
        <a:accent1>
          <a:srgbClr val="9B6177"/>
        </a:accent1>
        <a:accent2>
          <a:srgbClr val="8F5F2F"/>
        </a:accent2>
        <a:accent3>
          <a:srgbClr val="D5B9B3"/>
        </a:accent3>
        <a:accent4>
          <a:srgbClr val="DADADA"/>
        </a:accent4>
        <a:accent5>
          <a:srgbClr val="CBB7BD"/>
        </a:accent5>
        <a:accent6>
          <a:srgbClr val="81552A"/>
        </a:accent6>
        <a:hlink>
          <a:srgbClr val="D494B1"/>
        </a:hlink>
        <a:folHlink>
          <a:srgbClr val="B8C3C4"/>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tf01072133_win32</Template>
  <TotalTime>2364</TotalTime>
  <Words>421</Words>
  <Application>Microsoft Office PowerPoint</Application>
  <PresentationFormat>On-screen Show (4:3)</PresentationFormat>
  <Paragraphs>63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tf01072133_win32</vt:lpstr>
      <vt:lpstr>Slide 1</vt:lpstr>
      <vt:lpstr>Slide 2</vt:lpstr>
      <vt:lpstr> INTRODUCTION </vt:lpstr>
      <vt:lpstr> Advantages </vt:lpstr>
      <vt:lpstr>Slide 5</vt:lpstr>
      <vt:lpstr>Slide 6</vt:lpstr>
      <vt:lpstr>Slide 7</vt:lpstr>
      <vt:lpstr>Slide 8</vt:lpstr>
      <vt:lpstr>System Requirement specifications</vt:lpstr>
      <vt:lpstr>System Requirement specifications</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106</cp:revision>
  <cp:lastPrinted>1601-01-01T00:00:00Z</cp:lastPrinted>
  <dcterms:created xsi:type="dcterms:W3CDTF">2020-08-25T17:07:15Z</dcterms:created>
  <dcterms:modified xsi:type="dcterms:W3CDTF">2021-09-12T13:58:21Z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TC010721331033</vt:lpwstr>
  </property>
</Properties>
</file>