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7" r:id="rId3"/>
    <p:sldId id="258" r:id="rId4"/>
    <p:sldId id="270" r:id="rId5"/>
    <p:sldId id="269" r:id="rId6"/>
    <p:sldId id="268" r:id="rId7"/>
    <p:sldId id="267" r:id="rId8"/>
    <p:sldId id="271" r:id="rId9"/>
    <p:sldId id="265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38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F4B42684-F5B4-4437-894E-65E1F4CF6F67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FC2B448D-FB42-459B-9788-90C660612E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2684-F5B4-4437-894E-65E1F4CF6F67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448D-FB42-459B-9788-90C660612E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2684-F5B4-4437-894E-65E1F4CF6F67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448D-FB42-459B-9788-90C660612E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2684-F5B4-4437-894E-65E1F4CF6F67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448D-FB42-459B-9788-90C660612E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2684-F5B4-4437-894E-65E1F4CF6F67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448D-FB42-459B-9788-90C660612E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2684-F5B4-4437-894E-65E1F4CF6F67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448D-FB42-459B-9788-90C660612E3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2684-F5B4-4437-894E-65E1F4CF6F67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448D-FB42-459B-9788-90C660612E3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2684-F5B4-4437-894E-65E1F4CF6F67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448D-FB42-459B-9788-90C660612E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2684-F5B4-4437-894E-65E1F4CF6F67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448D-FB42-459B-9788-90C660612E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F4B42684-F5B4-4437-894E-65E1F4CF6F67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FC2B448D-FB42-459B-9788-90C660612E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F4B42684-F5B4-4437-894E-65E1F4CF6F67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FC2B448D-FB42-459B-9788-90C660612E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4B42684-F5B4-4437-894E-65E1F4CF6F67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FC2B448D-FB42-459B-9788-90C660612E3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196752"/>
            <a:ext cx="5723468" cy="2426273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/>
              <a:t> </a:t>
            </a:r>
            <a:br>
              <a:rPr lang="en-US" sz="3100" b="1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sz="3600" b="1" dirty="0" smtClean="0"/>
              <a:t>SMART TOKEN LABELLING AND TRACEBILITY FOR CYBERSECURITY TOKEN</a:t>
            </a:r>
            <a:br>
              <a:rPr lang="en-US" sz="3600" b="1" dirty="0" smtClean="0"/>
            </a:br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800" b="1" dirty="0" smtClean="0"/>
              <a:t>JNN INSTITUTE OF ENGINEERING</a:t>
            </a:r>
            <a:endParaRPr lang="en-IN" sz="27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996634"/>
          </a:xfrm>
        </p:spPr>
        <p:txBody>
          <a:bodyPr>
            <a:normAutofit fontScale="47500" lnSpcReduction="20000"/>
          </a:bodyPr>
          <a:lstStyle/>
          <a:p>
            <a:pPr algn="r"/>
            <a:endParaRPr lang="en-US" sz="4600" dirty="0" smtClean="0"/>
          </a:p>
          <a:p>
            <a:pPr algn="r"/>
            <a:r>
              <a:rPr lang="en-US" sz="4200" b="1" dirty="0" smtClean="0">
                <a:solidFill>
                  <a:schemeClr val="tx1"/>
                </a:solidFill>
                <a:latin typeface="+mj-lt"/>
              </a:rPr>
              <a:t>DEPARTMENT                     </a:t>
            </a:r>
            <a:r>
              <a:rPr lang="en-US" sz="4200" b="1" dirty="0" smtClean="0">
                <a:solidFill>
                  <a:schemeClr val="tx1"/>
                </a:solidFill>
                <a:latin typeface="+mj-lt"/>
              </a:rPr>
              <a:t>TEAM </a:t>
            </a:r>
            <a:r>
              <a:rPr lang="en-US" sz="4200" b="1" dirty="0" smtClean="0">
                <a:solidFill>
                  <a:schemeClr val="tx1"/>
                </a:solidFill>
                <a:latin typeface="+mj-lt"/>
              </a:rPr>
              <a:t>MEMBERS</a:t>
            </a:r>
          </a:p>
          <a:p>
            <a:pPr algn="r"/>
            <a:r>
              <a:rPr lang="en-US" sz="42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CSE(cyber security)                                       </a:t>
            </a:r>
            <a:r>
              <a:rPr lang="en-US" sz="3200" dirty="0" err="1" smtClean="0">
                <a:solidFill>
                  <a:schemeClr val="tx1"/>
                </a:solidFill>
              </a:rPr>
              <a:t>Vishnupriya.v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r"/>
            <a:r>
              <a:rPr lang="en-US" sz="3200" dirty="0" smtClean="0">
                <a:solidFill>
                  <a:schemeClr val="tx1"/>
                </a:solidFill>
              </a:rPr>
              <a:t>                                                                         </a:t>
            </a:r>
            <a:r>
              <a:rPr lang="en-US" sz="2900" dirty="0" err="1" smtClean="0">
                <a:solidFill>
                  <a:schemeClr val="tx1"/>
                </a:solidFill>
              </a:rPr>
              <a:t>Monishree.P</a:t>
            </a:r>
            <a:endParaRPr lang="en-US" sz="2900" dirty="0" smtClean="0">
              <a:solidFill>
                <a:schemeClr val="tx1"/>
              </a:solidFill>
            </a:endParaRPr>
          </a:p>
          <a:p>
            <a:pPr algn="r"/>
            <a:r>
              <a:rPr lang="en-US" sz="2900" dirty="0" smtClean="0">
                <a:solidFill>
                  <a:schemeClr val="tx1"/>
                </a:solidFill>
              </a:rPr>
              <a:t>                                                                       </a:t>
            </a:r>
            <a:r>
              <a:rPr lang="en-US" sz="2900" dirty="0" err="1" smtClean="0">
                <a:solidFill>
                  <a:schemeClr val="tx1"/>
                </a:solidFill>
              </a:rPr>
              <a:t>Sandhiya.M</a:t>
            </a:r>
            <a:endParaRPr lang="en-US" sz="2900" dirty="0" smtClean="0">
              <a:solidFill>
                <a:schemeClr val="tx1"/>
              </a:solidFill>
            </a:endParaRPr>
          </a:p>
          <a:p>
            <a:pPr algn="r"/>
            <a:r>
              <a:rPr lang="en-US" sz="2900" dirty="0" smtClean="0">
                <a:solidFill>
                  <a:schemeClr val="tx1"/>
                </a:solidFill>
              </a:rPr>
              <a:t>                                                                     </a:t>
            </a:r>
            <a:r>
              <a:rPr lang="en-US" sz="2900" dirty="0" err="1" smtClean="0">
                <a:solidFill>
                  <a:schemeClr val="tx1"/>
                </a:solidFill>
              </a:rPr>
              <a:t>Prasana.N</a:t>
            </a:r>
            <a:endParaRPr lang="en-US" sz="2900" dirty="0" smtClean="0">
              <a:solidFill>
                <a:schemeClr val="tx1"/>
              </a:solidFill>
            </a:endParaRPr>
          </a:p>
          <a:p>
            <a:pPr algn="r"/>
            <a:r>
              <a:rPr lang="en-US" sz="2900" dirty="0" smtClean="0">
                <a:solidFill>
                  <a:schemeClr val="tx1"/>
                </a:solidFill>
              </a:rPr>
              <a:t>                                                                   </a:t>
            </a:r>
            <a:r>
              <a:rPr lang="en-US" sz="2900" dirty="0" err="1" smtClean="0">
                <a:solidFill>
                  <a:schemeClr val="tx1"/>
                </a:solidFill>
              </a:rPr>
              <a:t>Keshini.A</a:t>
            </a:r>
            <a:endParaRPr lang="en-US" sz="2900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4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455563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2974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  What </a:t>
            </a:r>
            <a:r>
              <a:rPr lang="en-IN" dirty="0"/>
              <a:t>is Traceability?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772816"/>
            <a:ext cx="6196405" cy="39502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Traceability refers to the ability to track the history, application, or location of a product throughout its </a:t>
            </a:r>
            <a:r>
              <a:rPr lang="en-US" dirty="0" smtClean="0"/>
              <a:t>lifecycle.</a:t>
            </a:r>
          </a:p>
          <a:p>
            <a:pPr marL="0" indent="0">
              <a:buNone/>
            </a:pPr>
            <a:r>
              <a:rPr lang="en-IN" sz="4000" dirty="0" smtClean="0">
                <a:latin typeface="+mj-lt"/>
              </a:rPr>
              <a:t>What</a:t>
            </a:r>
            <a:r>
              <a:rPr lang="en-IN" sz="4000" dirty="0" smtClean="0"/>
              <a:t> </a:t>
            </a:r>
            <a:r>
              <a:rPr lang="en-IN" sz="4000" dirty="0" smtClean="0">
                <a:latin typeface="+mj-lt"/>
              </a:rPr>
              <a:t>is Labelling?</a:t>
            </a:r>
            <a:endParaRPr lang="en-IN" sz="4400" dirty="0" smtClean="0">
              <a:latin typeface="+mj-lt"/>
            </a:endParaRPr>
          </a:p>
          <a:p>
            <a:pPr marL="0" indent="0">
              <a:buNone/>
            </a:pPr>
            <a:r>
              <a:rPr lang="en-US" dirty="0" err="1" smtClean="0"/>
              <a:t>Labelling</a:t>
            </a:r>
            <a:r>
              <a:rPr lang="en-US" dirty="0" smtClean="0"/>
              <a:t> involves </a:t>
            </a:r>
            <a:r>
              <a:rPr lang="en-US" dirty="0"/>
              <a:t>assigning a unique identity (like a QR code or barcode) to each product for identification.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0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Purpose of this project: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844824"/>
            <a:ext cx="6196405" cy="387824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build a system that allows users to label a product with a QR code and trace its details by scanning it, helping improve transparency and product tracking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Cyber tokens may be duplicated or misused without secure tracking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Lack </a:t>
            </a:r>
            <a:r>
              <a:rPr lang="en-US" dirty="0"/>
              <a:t>of traceability may lead to trust and security issues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Manual </a:t>
            </a:r>
            <a:r>
              <a:rPr lang="en-US" dirty="0"/>
              <a:t>handling or poor record-keeping increases risk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Need </a:t>
            </a:r>
            <a:r>
              <a:rPr lang="en-US" dirty="0"/>
              <a:t>for a system that labels each token uniquely and stores usage </a:t>
            </a:r>
            <a:r>
              <a:rPr lang="en-US" dirty="0" smtClean="0"/>
              <a:t>records.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6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1268760"/>
            <a:ext cx="6965245" cy="936104"/>
          </a:xfrm>
        </p:spPr>
        <p:txBody>
          <a:bodyPr/>
          <a:lstStyle/>
          <a:p>
            <a:pPr algn="l"/>
            <a:r>
              <a:rPr lang="en-US" dirty="0" smtClean="0"/>
              <a:t>  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secure database.</a:t>
            </a:r>
          </a:p>
          <a:p>
            <a:r>
              <a:rPr lang="en-IN" dirty="0"/>
              <a:t> Provide a scanning mechanism to trace token details. Generate unique QR codes for each cyber token.</a:t>
            </a:r>
          </a:p>
          <a:p>
            <a:r>
              <a:rPr lang="en-IN" dirty="0"/>
              <a:t> Store token data (name, ID, issue date) in a </a:t>
            </a:r>
          </a:p>
          <a:p>
            <a:r>
              <a:rPr lang="en-IN" dirty="0"/>
              <a:t>Enable efficient logging and monitoring of token activity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79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052736"/>
            <a:ext cx="5040561" cy="967331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     Components</a:t>
            </a:r>
            <a:r>
              <a:rPr lang="en-IN" dirty="0"/>
              <a:t>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 Interface for data </a:t>
            </a:r>
            <a:r>
              <a:rPr lang="en-IN" dirty="0" smtClean="0"/>
              <a:t>input QR code. </a:t>
            </a:r>
          </a:p>
          <a:p>
            <a:r>
              <a:rPr lang="en-IN" dirty="0" smtClean="0"/>
              <a:t>generator module SQLite </a:t>
            </a:r>
            <a:r>
              <a:rPr lang="en-IN" dirty="0"/>
              <a:t>database for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storing token</a:t>
            </a:r>
          </a:p>
          <a:p>
            <a:r>
              <a:rPr lang="en-IN" dirty="0" smtClean="0"/>
              <a:t>Info Scanner </a:t>
            </a:r>
            <a:r>
              <a:rPr lang="en-IN" dirty="0"/>
              <a:t>module for </a:t>
            </a:r>
            <a:r>
              <a:rPr lang="en-IN" dirty="0" smtClean="0"/>
              <a:t>traceability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06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764704"/>
            <a:ext cx="6677213" cy="1512168"/>
          </a:xfrm>
        </p:spPr>
        <p:txBody>
          <a:bodyPr>
            <a:normAutofit/>
          </a:bodyPr>
          <a:lstStyle/>
          <a:p>
            <a:pPr algn="l"/>
            <a:r>
              <a:rPr lang="en-IN" dirty="0" smtClean="0"/>
              <a:t>    Technologies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556792"/>
            <a:ext cx="6196405" cy="4166277"/>
          </a:xfrm>
        </p:spPr>
        <p:txBody>
          <a:bodyPr/>
          <a:lstStyle/>
          <a:p>
            <a:r>
              <a:rPr lang="en-IN" dirty="0" smtClean="0"/>
              <a:t>Used Python </a:t>
            </a:r>
            <a:r>
              <a:rPr lang="en-IN" dirty="0"/>
              <a:t>– Development </a:t>
            </a:r>
            <a:r>
              <a:rPr lang="en-IN" dirty="0" smtClean="0"/>
              <a:t>language VS </a:t>
            </a:r>
            <a:r>
              <a:rPr lang="en-IN" dirty="0"/>
              <a:t>Code – IDE usedSQLite3 – Lightweight database for storing token </a:t>
            </a:r>
            <a:r>
              <a:rPr lang="en-IN" dirty="0" smtClean="0"/>
              <a:t>details </a:t>
            </a:r>
            <a:r>
              <a:rPr lang="en-IN" dirty="0" err="1" smtClean="0"/>
              <a:t>Qr</a:t>
            </a:r>
            <a:r>
              <a:rPr lang="en-IN" dirty="0"/>
              <a:t> </a:t>
            </a:r>
            <a:r>
              <a:rPr lang="en-IN" dirty="0" smtClean="0"/>
              <a:t>code </a:t>
            </a:r>
            <a:r>
              <a:rPr lang="en-IN" dirty="0"/>
              <a:t>library – Generates QR codes</a:t>
            </a:r>
          </a:p>
          <a:p>
            <a:r>
              <a:rPr lang="en-US" dirty="0"/>
              <a:t>Flask (if used) – Web interface for scanning or viewing </a:t>
            </a:r>
            <a:r>
              <a:rPr lang="en-US" dirty="0" smtClean="0"/>
              <a:t>tokens Pillow </a:t>
            </a:r>
            <a:r>
              <a:rPr lang="en-US" dirty="0"/>
              <a:t>– For handling image files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0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38728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  Workflow </a:t>
            </a:r>
            <a:r>
              <a:rPr lang="en-US" dirty="0"/>
              <a:t>of the System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772816"/>
            <a:ext cx="6196405" cy="3950253"/>
          </a:xfrm>
        </p:spPr>
        <p:txBody>
          <a:bodyPr/>
          <a:lstStyle/>
          <a:p>
            <a:r>
              <a:rPr lang="en-US" dirty="0"/>
              <a:t>User enters token name and ID.</a:t>
            </a:r>
          </a:p>
          <a:p>
            <a:r>
              <a:rPr lang="en-US" dirty="0" smtClean="0"/>
              <a:t> </a:t>
            </a:r>
            <a:r>
              <a:rPr lang="en-US" dirty="0"/>
              <a:t>System generates a unique QR code.</a:t>
            </a:r>
          </a:p>
          <a:p>
            <a:r>
              <a:rPr lang="en-US" dirty="0" smtClean="0"/>
              <a:t> </a:t>
            </a:r>
            <a:r>
              <a:rPr lang="en-US" dirty="0"/>
              <a:t>Token data + QR code are saved to the database.</a:t>
            </a:r>
          </a:p>
          <a:p>
            <a:r>
              <a:rPr lang="en-US" dirty="0" smtClean="0"/>
              <a:t> </a:t>
            </a:r>
            <a:r>
              <a:rPr lang="en-US" dirty="0"/>
              <a:t>QR code can be scanned to fetch token details.</a:t>
            </a:r>
          </a:p>
          <a:p>
            <a:r>
              <a:rPr lang="en-US" dirty="0" smtClean="0"/>
              <a:t> </a:t>
            </a:r>
            <a:r>
              <a:rPr lang="en-US" dirty="0"/>
              <a:t>Logs can be updated (optional) on each scan/use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4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982026" y="1223388"/>
            <a:ext cx="3063240" cy="1221436"/>
          </a:xfrm>
        </p:spPr>
        <p:txBody>
          <a:bodyPr>
            <a:normAutofit/>
          </a:bodyPr>
          <a:lstStyle/>
          <a:p>
            <a:r>
              <a:rPr lang="en-IN" sz="2800" dirty="0"/>
              <a:t>QR Code Generation Uses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38825" y="2564551"/>
            <a:ext cx="3044952" cy="3027644"/>
          </a:xfrm>
        </p:spPr>
        <p:txBody>
          <a:bodyPr>
            <a:normAutofit fontScale="25000" lnSpcReduction="20000"/>
          </a:bodyPr>
          <a:lstStyle/>
          <a:p>
            <a:pPr marL="285750" indent="-285750" algn="l">
              <a:buFont typeface="Wingdings" pitchFamily="2" charset="2"/>
              <a:buChar char="ü"/>
            </a:pPr>
            <a:r>
              <a:rPr lang="en-IN" sz="8000" dirty="0"/>
              <a:t>Python’s </a:t>
            </a:r>
            <a:r>
              <a:rPr lang="en-IN" sz="8000" dirty="0" err="1"/>
              <a:t>Qrcode</a:t>
            </a:r>
            <a:r>
              <a:rPr lang="en-IN" sz="8000" dirty="0"/>
              <a:t> library.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IN" sz="8000" dirty="0"/>
              <a:t>Encodes token metadata into QR format.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IN" sz="8000" dirty="0"/>
              <a:t>Output is a .</a:t>
            </a:r>
            <a:r>
              <a:rPr lang="en-IN" sz="8000" dirty="0" err="1"/>
              <a:t>Png</a:t>
            </a:r>
            <a:r>
              <a:rPr lang="en-IN" sz="8000" dirty="0"/>
              <a:t> image stored </a:t>
            </a:r>
            <a:r>
              <a:rPr lang="en-IN" sz="8000" dirty="0" smtClean="0"/>
              <a:t>locally.</a:t>
            </a:r>
          </a:p>
          <a:p>
            <a:pPr marL="285750" indent="-285750" algn="l">
              <a:buFont typeface="Wingdings" pitchFamily="2" charset="2"/>
              <a:buChar char="ü"/>
            </a:pPr>
            <a:r>
              <a:rPr lang="en-IN" sz="8000" dirty="0" smtClean="0"/>
              <a:t>Example QR data:CYBER101-AUTH-TOKEN-11/07/2025 10:00AM</a:t>
            </a:r>
          </a:p>
          <a:p>
            <a:pPr algn="l"/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412776"/>
            <a:ext cx="1980000" cy="19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429000"/>
            <a:ext cx="1980000" cy="19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671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908720"/>
            <a:ext cx="6965245" cy="111134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  Traceability </a:t>
            </a:r>
            <a:r>
              <a:rPr lang="en-US" dirty="0"/>
              <a:t>Process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7" y="1772816"/>
            <a:ext cx="3888431" cy="3878245"/>
          </a:xfrm>
        </p:spPr>
        <p:txBody>
          <a:bodyPr/>
          <a:lstStyle/>
          <a:p>
            <a:r>
              <a:rPr lang="en-US" dirty="0"/>
              <a:t>When QR code is scanned:</a:t>
            </a:r>
          </a:p>
          <a:p>
            <a:r>
              <a:rPr lang="en-US" dirty="0"/>
              <a:t>Encoded string is decoded.</a:t>
            </a:r>
          </a:p>
          <a:p>
            <a:r>
              <a:rPr lang="en-US" dirty="0"/>
              <a:t>Application checks for matching entry in the database.</a:t>
            </a:r>
          </a:p>
          <a:p>
            <a:r>
              <a:rPr lang="en-US" dirty="0"/>
              <a:t>Displays token name, ID, issue date, and other metadata.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04864"/>
            <a:ext cx="2340000" cy="234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232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278</TotalTime>
  <Words>381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Pushpin</vt:lpstr>
      <vt:lpstr>     SMART TOKEN LABELLING AND TRACEBILITY FOR CYBERSECURITY TOKEN  JNN INSTITUTE OF ENGINEERING</vt:lpstr>
      <vt:lpstr>  What is Traceability?</vt:lpstr>
      <vt:lpstr>   Purpose of this project:</vt:lpstr>
      <vt:lpstr>   Objectives</vt:lpstr>
      <vt:lpstr>       Components: </vt:lpstr>
      <vt:lpstr>    Technologies  </vt:lpstr>
      <vt:lpstr>   Workflow of the System </vt:lpstr>
      <vt:lpstr>QR Code Generation Uses</vt:lpstr>
      <vt:lpstr>   Traceability Process 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WORLD</dc:creator>
  <cp:lastModifiedBy>MY WORLD</cp:lastModifiedBy>
  <cp:revision>30</cp:revision>
  <dcterms:created xsi:type="dcterms:W3CDTF">2025-07-11T09:48:20Z</dcterms:created>
  <dcterms:modified xsi:type="dcterms:W3CDTF">2025-07-11T15:49:45Z</dcterms:modified>
</cp:coreProperties>
</file>