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V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u</a:t>
            </a:r>
            <a:r>
              <a:rPr sz="2400" lang="en-US"/>
              <a:t>priya</a:t>
            </a:r>
            <a:r>
              <a:rPr sz="2400" lang="en-US"/>
              <a:t>.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,</a:t>
            </a:r>
            <a:r>
              <a:rPr dirty="0" sz="2400" lang="en-US"/>
              <a:t>asunm1455251122465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,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,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ness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yst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eate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customizable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tify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elop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recommendations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8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ude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extBox 8"/>
          <p:cNvSpPr txBox="1"/>
          <p:nvPr/>
        </p:nvSpPr>
        <p:spPr>
          <a:xfrm>
            <a:off x="2895600" y="2507103"/>
            <a:ext cx="8534018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2024-08-31T12:18:41Z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d7c90b78b5c64acd949cf4d236078c31</vt:lpwstr>
  </property>
</Properties>
</file>