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VISHNUPRIYA</a:t>
            </a:r>
            <a:r>
              <a:rPr sz="2400" lang="en-US"/>
              <a:t>.</a:t>
            </a:r>
            <a:r>
              <a:rPr sz="2400" lang="en-US"/>
              <a:t>U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2024-08-30T07:01:01Z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d7c90b78b5c64acd949cf4d236078c31</vt:lpwstr>
  </property>
</Properties>
</file>