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ags/tag4.xml" ContentType="application/vnd.openxmlformats-officedocument.presentationml.tags+xml"/>
  <Override PartName="/ppt/tags/tag5.xml" ContentType="application/vnd.openxmlformats-officedocument.presentationml.tags+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handoutMasters/handoutMaster1.xml" ContentType="application/vnd.openxmlformats-officedocument.presentationml.handoutMaster+xml"/>
  <Override PartName="/ppt/theme/theme3.xml" ContentType="application/vnd.openxmlformats-officedocument.theme+xml"/>
  <Override PartName="/ppt/slides/slide1.xml" ContentType="application/vnd.openxmlformats-officedocument.presentationml.slide+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notesSlides/notesSlide1.xml" ContentType="application/vnd.openxmlformats-officedocument.presentationml.notesSlide+xml"/>
  <Override PartName="/ppt/slides/slide2.xml" ContentType="application/vnd.openxmlformats-officedocument.presentationml.slide+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notesSlides/notesSlide2.xml" ContentType="application/vnd.openxmlformats-officedocument.presentationml.notesSlide+xml"/>
  <Override PartName="/ppt/slides/slide3.xml" ContentType="application/vnd.openxmlformats-officedocument.presentationml.slide+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notesSlides/notesSlide3.xml" ContentType="application/vnd.openxmlformats-officedocument.presentationml.notesSlide+xml"/>
  <Override PartName="/ppt/slides/slide4.xml" ContentType="application/vnd.openxmlformats-officedocument.presentationml.slide+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notesSlides/notesSlide4.xml" ContentType="application/vnd.openxmlformats-officedocument.presentationml.notesSlide+xml"/>
  <Override PartName="/ppt/slides/slide5.xml" ContentType="application/vnd.openxmlformats-officedocument.presentationml.slide+xml"/>
  <Override PartName="/ppt/tags/tag19.xml" ContentType="application/vnd.openxmlformats-officedocument.presentationml.tags+xml"/>
  <Override PartName="/ppt/tags/tag20.xml" ContentType="application/vnd.openxmlformats-officedocument.presentationml.tags+xml"/>
  <Override PartName="/ppt/notesSlides/notesSlide5.xml" ContentType="application/vnd.openxmlformats-officedocument.presentationml.notesSlide+xml"/>
  <Override PartName="/ppt/slides/slide6.xml" ContentType="application/vnd.openxmlformats-officedocument.presentationml.slide+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notesSlides/notesSlide6.xml" ContentType="application/vnd.openxmlformats-officedocument.presentationml.notesSlide+xml"/>
  <Override PartName="/ppt/slides/slide7.xml" ContentType="application/vnd.openxmlformats-officedocument.presentationml.slide+xml"/>
  <Override PartName="/ppt/tags/tag25.xml" ContentType="application/vnd.openxmlformats-officedocument.presentationml.tags+xml"/>
  <Override PartName="/ppt/tags/tag26.xml" ContentType="application/vnd.openxmlformats-officedocument.presentationml.tags+xml"/>
  <Override PartName="/ppt/notesSlides/notesSlide7.xml" ContentType="application/vnd.openxmlformats-officedocument.presentationml.notesSlide+xml"/>
  <Override PartName="/ppt/slides/slide8.xml" ContentType="application/vnd.openxmlformats-officedocument.presentationml.slide+xml"/>
  <Override PartName="/ppt/tags/tag27.xml" ContentType="application/vnd.openxmlformats-officedocument.presentationml.tags+xml"/>
  <Override PartName="/ppt/tags/tag28.xml" ContentType="application/vnd.openxmlformats-officedocument.presentationml.tags+xml"/>
  <Override PartName="/ppt/notesSlides/notesSlide8.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handoutMasterIdLst>
    <p:handoutMasterId r:id="rId3"/>
  </p:handoutMasterIdLst>
  <p:sldIdLst>
    <p:sldId id="257" r:id="rId4"/>
    <p:sldId id="258" r:id="rId5"/>
    <p:sldId id="259" r:id="rId6"/>
    <p:sldId id="260" r:id="rId7"/>
    <p:sldId id="261" r:id="rId8"/>
    <p:sldId id="262" r:id="rId9"/>
    <p:sldId id="263" r:id="rId10"/>
    <p:sldId id="264" r:id="rId11"/>
  </p:sldIdLst>
  <p:sldSz type="screen16x9" cy="6858000" cx="12192000"/>
  <p:notesSz cx="6858000" cy="9144000"/>
  <p:defaultTextStyle>
    <a:defPPr>
      <a:defRPr lang="zh-CN"/>
    </a:defPPr>
    <a:lvl1pPr algn="l" eaLnBrk="0" fontAlgn="base" hangingPunct="0" rtl="0">
      <a:spcBef>
        <a:spcPct val="0"/>
      </a:spcBef>
      <a:spcAft>
        <a:spcPct val="0"/>
      </a:spcAft>
      <a:defRPr kern="1200">
        <a:solidFill>
          <a:schemeClr val="tx1"/>
        </a:solidFill>
        <a:latin typeface="Calibri" panose="020F0502020204030204" pitchFamily="34" charset="0"/>
        <a:ea typeface="幼圆" pitchFamily="49" charset="-122"/>
        <a:cs typeface="+mn-cs"/>
      </a:defRPr>
    </a:lvl1pPr>
    <a:lvl2pPr algn="l" eaLnBrk="0" fontAlgn="base" hangingPunct="0" marL="457200" rtl="0">
      <a:spcBef>
        <a:spcPct val="0"/>
      </a:spcBef>
      <a:spcAft>
        <a:spcPct val="0"/>
      </a:spcAft>
      <a:defRPr kern="1200">
        <a:solidFill>
          <a:schemeClr val="tx1"/>
        </a:solidFill>
        <a:latin typeface="Calibri" panose="020F0502020204030204" pitchFamily="34" charset="0"/>
        <a:ea typeface="幼圆" pitchFamily="49" charset="-122"/>
        <a:cs typeface="+mn-cs"/>
      </a:defRPr>
    </a:lvl2pPr>
    <a:lvl3pPr algn="l" eaLnBrk="0" fontAlgn="base" hangingPunct="0" marL="914400" rtl="0">
      <a:spcBef>
        <a:spcPct val="0"/>
      </a:spcBef>
      <a:spcAft>
        <a:spcPct val="0"/>
      </a:spcAft>
      <a:defRPr kern="1200">
        <a:solidFill>
          <a:schemeClr val="tx1"/>
        </a:solidFill>
        <a:latin typeface="Calibri" panose="020F0502020204030204" pitchFamily="34" charset="0"/>
        <a:ea typeface="幼圆" pitchFamily="49" charset="-122"/>
        <a:cs typeface="+mn-cs"/>
      </a:defRPr>
    </a:lvl3pPr>
    <a:lvl4pPr algn="l" eaLnBrk="0" fontAlgn="base" hangingPunct="0" marL="1371600" rtl="0">
      <a:spcBef>
        <a:spcPct val="0"/>
      </a:spcBef>
      <a:spcAft>
        <a:spcPct val="0"/>
      </a:spcAft>
      <a:defRPr kern="1200">
        <a:solidFill>
          <a:schemeClr val="tx1"/>
        </a:solidFill>
        <a:latin typeface="Calibri" panose="020F0502020204030204" pitchFamily="34" charset="0"/>
        <a:ea typeface="幼圆" pitchFamily="49" charset="-122"/>
        <a:cs typeface="+mn-cs"/>
      </a:defRPr>
    </a:lvl4pPr>
    <a:lvl5pPr algn="l" eaLnBrk="0" fontAlgn="base" hangingPunct="0" marL="1828800" rtl="0">
      <a:spcBef>
        <a:spcPct val="0"/>
      </a:spcBef>
      <a:spcAft>
        <a:spcPct val="0"/>
      </a:spcAft>
      <a:defRPr kern="1200">
        <a:solidFill>
          <a:schemeClr val="tx1"/>
        </a:solidFill>
        <a:latin typeface="Calibri" panose="020F0502020204030204" pitchFamily="34" charset="0"/>
        <a:ea typeface="幼圆" pitchFamily="49" charset="-122"/>
        <a:cs typeface="+mn-cs"/>
      </a:defRPr>
    </a:lvl5pPr>
    <a:lvl6pPr algn="l" defTabSz="914400" eaLnBrk="1" hangingPunct="1" latinLnBrk="0" marL="2286000" rtl="0">
      <a:defRPr kern="1200">
        <a:solidFill>
          <a:schemeClr val="tx1"/>
        </a:solidFill>
        <a:latin typeface="Calibri" panose="020F0502020204030204" pitchFamily="34" charset="0"/>
        <a:ea typeface="幼圆" pitchFamily="49" charset="-122"/>
        <a:cs typeface="+mn-cs"/>
      </a:defRPr>
    </a:lvl6pPr>
    <a:lvl7pPr algn="l" defTabSz="914400" eaLnBrk="1" hangingPunct="1" latinLnBrk="0" marL="2743200" rtl="0">
      <a:defRPr kern="1200">
        <a:solidFill>
          <a:schemeClr val="tx1"/>
        </a:solidFill>
        <a:latin typeface="Calibri" panose="020F0502020204030204" pitchFamily="34" charset="0"/>
        <a:ea typeface="幼圆" pitchFamily="49" charset="-122"/>
        <a:cs typeface="+mn-cs"/>
      </a:defRPr>
    </a:lvl7pPr>
    <a:lvl8pPr algn="l" defTabSz="914400" eaLnBrk="1" hangingPunct="1" latinLnBrk="0" marL="3200400" rtl="0">
      <a:defRPr kern="1200">
        <a:solidFill>
          <a:schemeClr val="tx1"/>
        </a:solidFill>
        <a:latin typeface="Calibri" panose="020F0502020204030204" pitchFamily="34" charset="0"/>
        <a:ea typeface="幼圆" pitchFamily="49" charset="-122"/>
        <a:cs typeface="+mn-cs"/>
      </a:defRPr>
    </a:lvl8pPr>
    <a:lvl9pPr algn="l" defTabSz="914400" eaLnBrk="1" hangingPunct="1" latinLnBrk="0" marL="3657600" rtl="0">
      <a:defRPr kern="1200">
        <a:solidFill>
          <a:schemeClr val="tx1"/>
        </a:solidFill>
        <a:latin typeface="Calibri" panose="020F0502020204030204" pitchFamily="34" charset="0"/>
        <a:ea typeface="幼圆" pitchFamily="49" charset="-122"/>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24300" autoAdjust="0"/>
    <p:restoredTop sz="88836" autoAdjust="0"/>
  </p:normalViewPr>
  <p:slideViewPr>
    <p:cSldViewPr snapToGrid="0">
      <p:cViewPr varScale="1">
        <p:scale>
          <a:sx n="49" d="100"/>
          <a:sy n="49" d="100"/>
        </p:scale>
        <p:origin x="72" y="106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handoutMaster" Target="handoutMasters/handoutMaster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tableStyles" Target="tableStyles.xml"/><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59" name=""/>
        <p:cNvGrpSpPr/>
        <p:nvPr/>
      </p:nvGrpSpPr>
      <p:grpSpPr>
        <a:xfrm>
          <a:off x="0" y="0"/>
          <a:ext cx="0" cy="0"/>
          <a:chOff x="0" y="0"/>
          <a:chExt cx="0" cy="0"/>
        </a:xfrm>
      </p:grpSpPr>
      <p:sp>
        <p:nvSpPr>
          <p:cNvPr id="1048680" name="Header Placeholder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lang="en-US"/>
          </a:p>
        </p:txBody>
      </p:sp>
      <p:sp>
        <p:nvSpPr>
          <p:cNvPr id="1048681" name="Date Placeholder 2"/>
          <p:cNvSpPr>
            <a:spLocks noGrp="1"/>
          </p:cNvSpPr>
          <p:nvPr>
            <p:ph type="dt" sz="quarter" idx="1"/>
          </p:nvPr>
        </p:nvSpPr>
        <p:spPr>
          <a:xfrm>
            <a:off x="3884613" y="0"/>
            <a:ext cx="2971800" cy="458788"/>
          </a:xfrm>
          <a:prstGeom prst="rect"/>
        </p:spPr>
        <p:txBody>
          <a:bodyPr bIns="45720" lIns="91440" rIns="91440" rtlCol="0" tIns="45720" vert="horz"/>
          <a:lstStyle>
            <a:lvl1pPr algn="r">
              <a:defRPr sz="1200"/>
            </a:lvl1pPr>
          </a:lstStyle>
          <a:p>
            <a:fld id="{696C064A-D61B-4B21-B757-51A9B82445B8}" type="datetimeFigureOut">
              <a:rPr lang="en-US" smtClean="0"/>
            </a:fld>
            <a:endParaRPr lang="en-US"/>
          </a:p>
        </p:txBody>
      </p:sp>
      <p:sp>
        <p:nvSpPr>
          <p:cNvPr id="1048682" name="Footer Placeholder 3"/>
          <p:cNvSpPr>
            <a:spLocks noGrp="1"/>
          </p:cNvSpPr>
          <p:nvPr>
            <p:ph type="ftr" sz="quarter" idx="2"/>
          </p:nvPr>
        </p:nvSpPr>
        <p:spPr>
          <a:xfrm>
            <a:off x="0" y="8685213"/>
            <a:ext cx="2971800" cy="458787"/>
          </a:xfrm>
          <a:prstGeom prst="rect"/>
        </p:spPr>
        <p:txBody>
          <a:bodyPr anchor="b" bIns="45720" lIns="91440" rIns="91440" rtlCol="0" tIns="45720" vert="horz"/>
          <a:lstStyle>
            <a:lvl1pPr algn="l">
              <a:defRPr sz="1200"/>
            </a:lvl1pPr>
          </a:lstStyle>
          <a:p>
            <a:endParaRPr lang="en-US"/>
          </a:p>
        </p:txBody>
      </p:sp>
      <p:sp>
        <p:nvSpPr>
          <p:cNvPr id="1048683" name="Slide Number Placeholder 4"/>
          <p:cNvSpPr>
            <a:spLocks noGrp="1"/>
          </p:cNvSpPr>
          <p:nvPr>
            <p:ph type="sldNum" sz="quarter" idx="3"/>
          </p:nvPr>
        </p:nvSpPr>
        <p:spPr>
          <a:xfrm>
            <a:off x="3884613" y="8685213"/>
            <a:ext cx="2971800" cy="458787"/>
          </a:xfrm>
          <a:prstGeom prst="rect"/>
        </p:spPr>
        <p:txBody>
          <a:bodyPr anchor="b" bIns="45720" lIns="91440" rIns="91440" rtlCol="0" tIns="45720" vert="horz"/>
          <a:lstStyle>
            <a:lvl1pPr algn="r">
              <a:defRPr sz="1200"/>
            </a:lvl1pPr>
          </a:lstStyle>
          <a:p>
            <a:fld id="{50305E07-67EA-4042-A3F6-853A8AD8D209}" type="slidenum">
              <a:rPr lang="en-US" smtClean="0"/>
            </a:fld>
            <a:endParaRPr lang="en-US"/>
          </a:p>
        </p:txBody>
      </p:sp>
    </p:spTree>
  </p:cSld>
  <p:clrMap accent1="accent1" accent2="accent2" accent3="accent3" accent4="accent4" accent5="accent5" accent6="accent6" bg1="lt1" bg2="lt2" tx1="dk1" tx2="dk2"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58" name=""/>
        <p:cNvGrpSpPr/>
        <p:nvPr/>
      </p:nvGrpSpPr>
      <p:grpSpPr>
        <a:xfrm>
          <a:off x="0" y="0"/>
          <a:ext cx="0" cy="0"/>
          <a:chOff x="0" y="0"/>
          <a:chExt cx="0" cy="0"/>
        </a:xfrm>
      </p:grpSpPr>
      <p:sp>
        <p:nvSpPr>
          <p:cNvPr id="1048674" name="页眉占位符 1"/>
          <p:cNvSpPr>
            <a:spLocks noGrp="1"/>
          </p:cNvSpPr>
          <p:nvPr>
            <p:ph type="hdr" sz="quarter"/>
          </p:nvPr>
        </p:nvSpPr>
        <p:spPr>
          <a:xfrm>
            <a:off x="0" y="0"/>
            <a:ext cx="2971800" cy="458788"/>
          </a:xfrm>
          <a:prstGeom prst="rect"/>
        </p:spPr>
        <p:txBody>
          <a:bodyPr bIns="45720" lIns="91440" rIns="91440" rtlCol="0" tIns="45720" vert="horz"/>
          <a:lstStyle>
            <a:lvl1pPr algn="l" eaLnBrk="1" hangingPunct="1">
              <a:spcBef>
                <a:spcPts val="0"/>
              </a:spcBef>
              <a:spcAft>
                <a:spcPts val="0"/>
              </a:spcAft>
              <a:defRPr sz="1200">
                <a:latin typeface="+mn-lt"/>
                <a:ea typeface="+mn-ea"/>
              </a:defRPr>
            </a:lvl1pPr>
          </a:lstStyle>
          <a:p>
            <a:endParaRPr altLang="en-US" lang="zh-CN"/>
          </a:p>
        </p:txBody>
      </p:sp>
      <p:sp>
        <p:nvSpPr>
          <p:cNvPr id="1048675" name="日期占位符 2"/>
          <p:cNvSpPr>
            <a:spLocks noGrp="1"/>
          </p:cNvSpPr>
          <p:nvPr>
            <p:ph type="dt" idx="1"/>
          </p:nvPr>
        </p:nvSpPr>
        <p:spPr>
          <a:xfrm>
            <a:off x="3884613" y="0"/>
            <a:ext cx="2971800" cy="458788"/>
          </a:xfrm>
          <a:prstGeom prst="rect"/>
        </p:spPr>
        <p:txBody>
          <a:bodyPr bIns="45720" lIns="91440" rIns="91440" rtlCol="0" tIns="45720" vert="horz"/>
          <a:lstStyle>
            <a:lvl1pPr algn="r" eaLnBrk="1" hangingPunct="1">
              <a:spcBef>
                <a:spcPts val="0"/>
              </a:spcBef>
              <a:spcAft>
                <a:spcPts val="0"/>
              </a:spcAft>
              <a:defRPr sz="1200" smtClean="0">
                <a:latin typeface="+mn-lt"/>
                <a:ea typeface="+mn-ea"/>
              </a:defRPr>
            </a:lvl1pPr>
          </a:lstStyle>
          <a:p>
            <a:fld id="{D241632E-5ED2-411E-BDD7-42F21810C8E6}" type="datetimeFigureOut">
              <a:rPr altLang="en-US" lang="zh-CN"/>
            </a:fld>
            <a:endParaRPr altLang="en-US" lang="zh-CN"/>
          </a:p>
        </p:txBody>
      </p:sp>
      <p:sp>
        <p:nvSpPr>
          <p:cNvPr id="1048676" name="幻灯片图像占位符 3"/>
          <p:cNvSpPr>
            <a:spLocks noChangeAspect="1" noRot="1" noGrp="1"/>
          </p:cNvSpPr>
          <p:nvPr>
            <p:ph type="sldImg" idx="2"/>
          </p:nvPr>
        </p:nvSpPr>
        <p:spPr>
          <a:xfrm>
            <a:off x="685800" y="1143000"/>
            <a:ext cx="5486400" cy="3086100"/>
          </a:xfrm>
          <a:prstGeom prst="rect"/>
          <a:noFill/>
          <a:ln w="12700">
            <a:solidFill>
              <a:prstClr val="black"/>
            </a:solidFill>
          </a:ln>
        </p:spPr>
        <p:txBody>
          <a:bodyPr anchor="ctr" bIns="45720" lIns="91440" rIns="91440" rtlCol="0" tIns="45720" vert="horz"/>
          <a:p>
            <a:pPr lvl="0"/>
            <a:endParaRPr altLang="en-US" lang="zh-CN" noProof="0"/>
          </a:p>
        </p:txBody>
      </p:sp>
      <p:sp>
        <p:nvSpPr>
          <p:cNvPr id="1048677" name="备注占位符 4"/>
          <p:cNvSpPr>
            <a:spLocks noGrp="1"/>
          </p:cNvSpPr>
          <p:nvPr>
            <p:ph type="body" sz="quarter" idx="3"/>
          </p:nvPr>
        </p:nvSpPr>
        <p:spPr>
          <a:xfrm>
            <a:off x="685800" y="4400550"/>
            <a:ext cx="5486400" cy="3600450"/>
          </a:xfrm>
          <a:prstGeom prst="rect"/>
        </p:spPr>
        <p:txBody>
          <a:bodyPr bIns="45720" lIns="91440" rIns="91440" rtlCol="0" tIns="45720" vert="horz"/>
          <a:p>
            <a:pPr lvl="0"/>
            <a:r>
              <a:rPr altLang="en-US" lang="zh-CN" noProof="0" smtClean="0"/>
              <a:t>单击此处编辑母版文本样式</a:t>
            </a:r>
            <a:endParaRPr altLang="en-US" lang="zh-CN" noProof="0" smtClean="0"/>
          </a:p>
          <a:p>
            <a:pPr lvl="1"/>
            <a:r>
              <a:rPr altLang="en-US" lang="zh-CN" noProof="0" smtClean="0"/>
              <a:t>第二级</a:t>
            </a:r>
            <a:endParaRPr altLang="en-US" lang="zh-CN" noProof="0" smtClean="0"/>
          </a:p>
          <a:p>
            <a:pPr lvl="2"/>
            <a:r>
              <a:rPr altLang="en-US" lang="zh-CN" noProof="0" smtClean="0"/>
              <a:t>第三级</a:t>
            </a:r>
            <a:endParaRPr altLang="en-US" lang="zh-CN" noProof="0" smtClean="0"/>
          </a:p>
          <a:p>
            <a:pPr lvl="3"/>
            <a:r>
              <a:rPr altLang="en-US" lang="zh-CN" noProof="0" smtClean="0"/>
              <a:t>第四级</a:t>
            </a:r>
            <a:endParaRPr altLang="en-US" lang="zh-CN" noProof="0" smtClean="0"/>
          </a:p>
          <a:p>
            <a:pPr lvl="4"/>
            <a:r>
              <a:rPr altLang="en-US" lang="zh-CN" noProof="0" smtClean="0"/>
              <a:t>第五级</a:t>
            </a:r>
            <a:endParaRPr altLang="en-US" lang="zh-CN" noProof="0"/>
          </a:p>
        </p:txBody>
      </p:sp>
      <p:sp>
        <p:nvSpPr>
          <p:cNvPr id="1048678" name="页脚占位符 5"/>
          <p:cNvSpPr>
            <a:spLocks noGrp="1"/>
          </p:cNvSpPr>
          <p:nvPr>
            <p:ph type="ftr" sz="quarter" idx="4"/>
          </p:nvPr>
        </p:nvSpPr>
        <p:spPr>
          <a:xfrm>
            <a:off x="0" y="8685213"/>
            <a:ext cx="2971800" cy="458787"/>
          </a:xfrm>
          <a:prstGeom prst="rect"/>
        </p:spPr>
        <p:txBody>
          <a:bodyPr anchor="b" bIns="45720" lIns="91440" rIns="91440" rtlCol="0" tIns="45720" vert="horz"/>
          <a:lstStyle>
            <a:lvl1pPr algn="l" eaLnBrk="1" hangingPunct="1">
              <a:spcBef>
                <a:spcPts val="0"/>
              </a:spcBef>
              <a:spcAft>
                <a:spcPts val="0"/>
              </a:spcAft>
              <a:defRPr sz="1200">
                <a:latin typeface="+mn-lt"/>
                <a:ea typeface="+mn-ea"/>
              </a:defRPr>
            </a:lvl1pPr>
          </a:lstStyle>
          <a:p>
            <a:endParaRPr altLang="en-US" lang="zh-CN"/>
          </a:p>
        </p:txBody>
      </p:sp>
      <p:sp>
        <p:nvSpPr>
          <p:cNvPr id="1048679" name="灯片编号占位符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eaLnBrk="1" hangingPunct="1">
              <a:spcBef>
                <a:spcPts val="0"/>
              </a:spcBef>
              <a:spcAft>
                <a:spcPts val="0"/>
              </a:spcAft>
              <a:defRPr sz="1200" smtClean="0">
                <a:latin typeface="+mn-lt"/>
                <a:ea typeface="+mn-ea"/>
              </a:defRPr>
            </a:lvl1pPr>
          </a:lstStyle>
          <a:p>
            <a:fld id="{40652CC4-0F86-4DA3-A0E3-AF0231C1B1CB}" type="slidenum">
              <a:rPr altLang="en-US" lang="zh-CN"/>
            </a:fld>
            <a:endParaRPr altLang="en-US" lang="zh-CN"/>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mn-lt"/>
        <a:ea typeface="+mn-ea"/>
        <a:cs typeface="+mn-cs"/>
      </a:defRPr>
    </a:lvl1pPr>
    <a:lvl2pPr algn="l" fontAlgn="base" marL="457200" rtl="0">
      <a:spcBef>
        <a:spcPct val="30000"/>
      </a:spcBef>
      <a:spcAft>
        <a:spcPct val="0"/>
      </a:spcAft>
      <a:defRPr sz="1200" kern="1200">
        <a:solidFill>
          <a:schemeClr val="tx1"/>
        </a:solidFill>
        <a:latin typeface="+mn-lt"/>
        <a:ea typeface="+mn-ea"/>
        <a:cs typeface="+mn-cs"/>
      </a:defRPr>
    </a:lvl2pPr>
    <a:lvl3pPr algn="l" fontAlgn="base" marL="914400" rtl="0">
      <a:spcBef>
        <a:spcPct val="30000"/>
      </a:spcBef>
      <a:spcAft>
        <a:spcPct val="0"/>
      </a:spcAft>
      <a:defRPr sz="1200" kern="1200">
        <a:solidFill>
          <a:schemeClr val="tx1"/>
        </a:solidFill>
        <a:latin typeface="+mn-lt"/>
        <a:ea typeface="+mn-ea"/>
        <a:cs typeface="+mn-cs"/>
      </a:defRPr>
    </a:lvl3pPr>
    <a:lvl4pPr algn="l" fontAlgn="base" marL="1371600" rtl="0">
      <a:spcBef>
        <a:spcPct val="30000"/>
      </a:spcBef>
      <a:spcAft>
        <a:spcPct val="0"/>
      </a:spcAft>
      <a:defRPr sz="1200" kern="1200">
        <a:solidFill>
          <a:schemeClr val="tx1"/>
        </a:solidFill>
        <a:latin typeface="+mn-lt"/>
        <a:ea typeface="+mn-ea"/>
        <a:cs typeface="+mn-cs"/>
      </a:defRPr>
    </a:lvl4pPr>
    <a:lvl5pPr algn="l" fontAlgn="base" marL="1828800" rtl="0">
      <a:spcBef>
        <a:spcPct val="30000"/>
      </a:spcBef>
      <a:spcAft>
        <a:spcPct val="0"/>
      </a:spcAft>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8" name="幻灯片图像占位符 1"/>
          <p:cNvSpPr>
            <a:spLocks noChangeAspect="1" noRot="1" noGrp="1"/>
          </p:cNvSpPr>
          <p:nvPr>
            <p:ph type="sldImg"/>
          </p:nvPr>
        </p:nvSpPr>
        <p:spPr>
          <a:xfrm>
            <a:off x="685800" y="1143000"/>
            <a:ext cx="5486400" cy="3086100"/>
          </a:xfrm>
        </p:spPr>
      </p:sp>
      <p:sp>
        <p:nvSpPr>
          <p:cNvPr id="1048589" name="备注占位符 2"/>
          <p:cNvSpPr>
            <a:spLocks noGrp="1"/>
          </p:cNvSpPr>
          <p:nvPr>
            <p:ph type="body" idx="1"/>
          </p:nvPr>
        </p:nvSpPr>
        <p:spPr/>
        <p:txBody>
          <a:bodyPr/>
          <a:p>
            <a:endParaRPr altLang="en-US" lang="zh-CN"/>
          </a:p>
        </p:txBody>
      </p:sp>
      <p:sp>
        <p:nvSpPr>
          <p:cNvPr id="1048590" name="灯片编号占位符 3"/>
          <p:cNvSpPr>
            <a:spLocks noGrp="1"/>
          </p:cNvSpPr>
          <p:nvPr>
            <p:ph type="sldNum" sz="quarter" idx="10"/>
          </p:nvPr>
        </p:nvSpPr>
        <p:spPr/>
        <p:txBody>
          <a:bodyPr/>
          <a:p>
            <a:fld id="{40652CC4-0F86-4DA3-A0E3-AF0231C1B1CB}" type="slidenum">
              <a:rPr altLang="en-US" lang="zh-CN" smtClean="0"/>
            </a:fld>
            <a:endParaRPr altLang="en-US" 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sp>
        <p:nvSpPr>
          <p:cNvPr id="1048598" name="幻灯片图像占位符 1"/>
          <p:cNvSpPr>
            <a:spLocks noChangeAspect="1" noRot="1" noGrp="1"/>
          </p:cNvSpPr>
          <p:nvPr>
            <p:ph type="sldImg"/>
          </p:nvPr>
        </p:nvSpPr>
        <p:spPr>
          <a:xfrm>
            <a:off x="685800" y="1143000"/>
            <a:ext cx="5486400" cy="3086100"/>
          </a:xfrm>
        </p:spPr>
      </p:sp>
      <p:sp>
        <p:nvSpPr>
          <p:cNvPr id="1048599" name="备注占位符 2"/>
          <p:cNvSpPr>
            <a:spLocks noGrp="1"/>
          </p:cNvSpPr>
          <p:nvPr>
            <p:ph type="body" idx="1"/>
          </p:nvPr>
        </p:nvSpPr>
        <p:spPr/>
        <p:txBody>
          <a:bodyPr/>
          <a:p>
            <a:endParaRPr altLang="en-US" lang="zh-CN"/>
          </a:p>
        </p:txBody>
      </p:sp>
      <p:sp>
        <p:nvSpPr>
          <p:cNvPr id="1048600" name="灯片编号占位符 3"/>
          <p:cNvSpPr>
            <a:spLocks noGrp="1"/>
          </p:cNvSpPr>
          <p:nvPr>
            <p:ph type="sldNum" sz="quarter" idx="10"/>
          </p:nvPr>
        </p:nvSpPr>
        <p:spPr/>
        <p:txBody>
          <a:bodyPr/>
          <a:p>
            <a:fld id="{40652CC4-0F86-4DA3-A0E3-AF0231C1B1CB}" type="slidenum">
              <a:rPr altLang="en-US" lang="zh-CN" smtClean="0"/>
            </a:fld>
            <a:endParaRPr altLang="en-US" 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606" name="幻灯片图像占位符 1"/>
          <p:cNvSpPr>
            <a:spLocks noChangeAspect="1" noRot="1" noGrp="1"/>
          </p:cNvSpPr>
          <p:nvPr>
            <p:ph type="sldImg"/>
          </p:nvPr>
        </p:nvSpPr>
        <p:spPr>
          <a:xfrm>
            <a:off x="685800" y="1143000"/>
            <a:ext cx="5486400" cy="3086100"/>
          </a:xfrm>
        </p:spPr>
      </p:sp>
      <p:sp>
        <p:nvSpPr>
          <p:cNvPr id="1048607" name="备注占位符 2"/>
          <p:cNvSpPr>
            <a:spLocks noGrp="1"/>
          </p:cNvSpPr>
          <p:nvPr>
            <p:ph type="body" idx="1"/>
          </p:nvPr>
        </p:nvSpPr>
        <p:spPr/>
        <p:txBody>
          <a:bodyPr/>
          <a:p>
            <a:endParaRPr altLang="en-US" lang="zh-CN"/>
          </a:p>
        </p:txBody>
      </p:sp>
      <p:sp>
        <p:nvSpPr>
          <p:cNvPr id="1048608" name="灯片编号占位符 3"/>
          <p:cNvSpPr>
            <a:spLocks noGrp="1"/>
          </p:cNvSpPr>
          <p:nvPr>
            <p:ph type="sldNum" sz="quarter" idx="10"/>
          </p:nvPr>
        </p:nvSpPr>
        <p:spPr/>
        <p:txBody>
          <a:bodyPr/>
          <a:p>
            <a:fld id="{4E38F04A-84B0-4E5D-A1A7-EE43D6EF2A66}" type="slidenum">
              <a:rPr altLang="en-US" lang="zh-CN" smtClean="0"/>
            </a:fld>
            <a:endParaRPr altLang="en-US" 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12" name="幻灯片图像占位符 1"/>
          <p:cNvSpPr>
            <a:spLocks noChangeAspect="1" noRot="1" noGrp="1"/>
          </p:cNvSpPr>
          <p:nvPr>
            <p:ph type="sldImg"/>
          </p:nvPr>
        </p:nvSpPr>
        <p:spPr>
          <a:xfrm>
            <a:off x="685800" y="1143000"/>
            <a:ext cx="5486400" cy="3086100"/>
          </a:xfrm>
        </p:spPr>
      </p:sp>
      <p:sp>
        <p:nvSpPr>
          <p:cNvPr id="1048613" name="备注占位符 2"/>
          <p:cNvSpPr>
            <a:spLocks noGrp="1"/>
          </p:cNvSpPr>
          <p:nvPr>
            <p:ph type="body" idx="1"/>
          </p:nvPr>
        </p:nvSpPr>
        <p:spPr/>
        <p:txBody>
          <a:bodyPr/>
          <a:p>
            <a:endParaRPr altLang="en-US" lang="zh-CN"/>
          </a:p>
        </p:txBody>
      </p:sp>
      <p:sp>
        <p:nvSpPr>
          <p:cNvPr id="1048614" name="灯片编号占位符 3"/>
          <p:cNvSpPr>
            <a:spLocks noGrp="1"/>
          </p:cNvSpPr>
          <p:nvPr>
            <p:ph type="sldNum" sz="quarter" idx="10"/>
          </p:nvPr>
        </p:nvSpPr>
        <p:spPr/>
        <p:txBody>
          <a:bodyPr/>
          <a:p>
            <a:fld id="{4E38F04A-84B0-4E5D-A1A7-EE43D6EF2A66}" type="slidenum">
              <a:rPr altLang="en-US" lang="zh-CN" smtClean="0"/>
            </a:fld>
            <a:endParaRPr altLang="en-US" 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17" name="幻灯片图像占位符 1"/>
          <p:cNvSpPr>
            <a:spLocks noChangeAspect="1" noRot="1" noGrp="1"/>
          </p:cNvSpPr>
          <p:nvPr>
            <p:ph type="sldImg"/>
          </p:nvPr>
        </p:nvSpPr>
        <p:spPr>
          <a:xfrm>
            <a:off x="685800" y="1143000"/>
            <a:ext cx="5486400" cy="3086100"/>
          </a:xfrm>
        </p:spPr>
      </p:sp>
      <p:sp>
        <p:nvSpPr>
          <p:cNvPr id="1048618" name="备注占位符 2"/>
          <p:cNvSpPr>
            <a:spLocks noGrp="1"/>
          </p:cNvSpPr>
          <p:nvPr>
            <p:ph type="body" idx="1"/>
          </p:nvPr>
        </p:nvSpPr>
        <p:spPr/>
        <p:txBody>
          <a:bodyPr/>
          <a:p>
            <a:endParaRPr altLang="en-US" lang="zh-CN"/>
          </a:p>
        </p:txBody>
      </p:sp>
      <p:sp>
        <p:nvSpPr>
          <p:cNvPr id="1048619" name="灯片编号占位符 3"/>
          <p:cNvSpPr>
            <a:spLocks noGrp="1"/>
          </p:cNvSpPr>
          <p:nvPr>
            <p:ph type="sldNum" sz="quarter" idx="10"/>
          </p:nvPr>
        </p:nvSpPr>
        <p:spPr/>
        <p:txBody>
          <a:bodyPr/>
          <a:p>
            <a:fld id="{40652CC4-0F86-4DA3-A0E3-AF0231C1B1CB}" type="slidenum">
              <a:rPr altLang="en-US" lang="zh-CN" smtClean="0"/>
            </a:fld>
            <a:endParaRPr altLang="en-US" 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29" name="幻灯片图像占位符 1"/>
          <p:cNvSpPr>
            <a:spLocks noChangeAspect="1" noRot="1" noGrp="1" noTextEdit="1"/>
          </p:cNvSpPr>
          <p:nvPr>
            <p:ph type="sldImg"/>
          </p:nvPr>
        </p:nvSpPr>
        <p:spPr bwMode="auto">
          <a:xfrm>
            <a:off x="685800" y="1143000"/>
            <a:ext cx="5486400" cy="3086100"/>
          </a:xfrm>
          <a:noFill/>
          <a:ln>
            <a:solidFill>
              <a:srgbClr val="000000"/>
            </a:solidFill>
            <a:miter lim="800000"/>
          </a:ln>
        </p:spPr>
      </p:sp>
      <p:sp>
        <p:nvSpPr>
          <p:cNvPr id="1048630" name="备注占位符 2"/>
          <p:cNvSpPr>
            <a:spLocks noGrp="1"/>
          </p:cNvSpPr>
          <p:nvPr>
            <p:ph type="body" idx="1"/>
          </p:nvPr>
        </p:nvSpPr>
        <p:spPr bwMode="auto">
          <a:noFill/>
        </p:spPr>
        <p:txBody>
          <a:bodyPr anchor="t" anchorCtr="0" compatLnSpc="1" numCol="1" wrap="square"/>
          <a:p>
            <a:pPr eaLnBrk="1" hangingPunct="1">
              <a:spcBef>
                <a:spcPct val="0"/>
              </a:spcBef>
            </a:pPr>
            <a:endParaRPr altLang="en-US" lang="zh-CN" smtClean="0"/>
          </a:p>
        </p:txBody>
      </p:sp>
      <p:sp>
        <p:nvSpPr>
          <p:cNvPr id="1048631" name="灯片编号占位符 3"/>
          <p:cNvSpPr>
            <a:spLocks noGrp="1"/>
          </p:cNvSpPr>
          <p:nvPr>
            <p:ph type="sldNum" sz="quarter" idx="5"/>
          </p:nvPr>
        </p:nvSpPr>
        <p:spPr bwMode="auto">
          <a:noFill/>
        </p:spPr>
        <p:txBody>
          <a:bodyPr anchorCtr="0" compatLnSpc="1" numCol="1" wrap="square"/>
          <a:lstStyle>
            <a:lvl1pPr>
              <a:defRPr>
                <a:solidFill>
                  <a:schemeClr val="tx1"/>
                </a:solidFill>
                <a:latin typeface="Arial Narrow" pitchFamily="34" charset="0"/>
                <a:ea typeface="微软雅黑" panose="020B0503020204020204" charset="-122"/>
              </a:defRPr>
            </a:lvl1pPr>
            <a:lvl2pPr indent="-285750" marL="742950">
              <a:defRPr>
                <a:solidFill>
                  <a:schemeClr val="tx1"/>
                </a:solidFill>
                <a:latin typeface="Arial Narrow" pitchFamily="34" charset="0"/>
                <a:ea typeface="微软雅黑" panose="020B0503020204020204" charset="-122"/>
              </a:defRPr>
            </a:lvl2pPr>
            <a:lvl3pPr indent="-228600" marL="1143000">
              <a:defRPr>
                <a:solidFill>
                  <a:schemeClr val="tx1"/>
                </a:solidFill>
                <a:latin typeface="Arial Narrow" pitchFamily="34" charset="0"/>
                <a:ea typeface="微软雅黑" panose="020B0503020204020204" charset="-122"/>
              </a:defRPr>
            </a:lvl3pPr>
            <a:lvl4pPr indent="-228600" marL="1600200">
              <a:defRPr>
                <a:solidFill>
                  <a:schemeClr val="tx1"/>
                </a:solidFill>
                <a:latin typeface="Arial Narrow" pitchFamily="34" charset="0"/>
                <a:ea typeface="微软雅黑" panose="020B0503020204020204" charset="-122"/>
              </a:defRPr>
            </a:lvl4pPr>
            <a:lvl5pPr indent="-228600" marL="2057400">
              <a:defRPr>
                <a:solidFill>
                  <a:schemeClr val="tx1"/>
                </a:solidFill>
                <a:latin typeface="Arial Narrow" pitchFamily="34" charset="0"/>
                <a:ea typeface="微软雅黑" panose="020B0503020204020204" charset="-122"/>
              </a:defRPr>
            </a:lvl5pPr>
            <a:lvl6pPr eaLnBrk="0" fontAlgn="base" hangingPunct="0" indent="-228600" marL="2514600">
              <a:spcBef>
                <a:spcPct val="0"/>
              </a:spcBef>
              <a:spcAft>
                <a:spcPct val="0"/>
              </a:spcAft>
              <a:defRPr>
                <a:solidFill>
                  <a:schemeClr val="tx1"/>
                </a:solidFill>
                <a:latin typeface="Arial Narrow" pitchFamily="34" charset="0"/>
                <a:ea typeface="微软雅黑" panose="020B0503020204020204" charset="-122"/>
              </a:defRPr>
            </a:lvl6pPr>
            <a:lvl7pPr eaLnBrk="0" fontAlgn="base" hangingPunct="0" indent="-228600" marL="2971800">
              <a:spcBef>
                <a:spcPct val="0"/>
              </a:spcBef>
              <a:spcAft>
                <a:spcPct val="0"/>
              </a:spcAft>
              <a:defRPr>
                <a:solidFill>
                  <a:schemeClr val="tx1"/>
                </a:solidFill>
                <a:latin typeface="Arial Narrow" pitchFamily="34" charset="0"/>
                <a:ea typeface="微软雅黑" panose="020B0503020204020204" charset="-122"/>
              </a:defRPr>
            </a:lvl7pPr>
            <a:lvl8pPr eaLnBrk="0" fontAlgn="base" hangingPunct="0" indent="-228600" marL="3429000">
              <a:spcBef>
                <a:spcPct val="0"/>
              </a:spcBef>
              <a:spcAft>
                <a:spcPct val="0"/>
              </a:spcAft>
              <a:defRPr>
                <a:solidFill>
                  <a:schemeClr val="tx1"/>
                </a:solidFill>
                <a:latin typeface="Arial Narrow" pitchFamily="34" charset="0"/>
                <a:ea typeface="微软雅黑" panose="020B0503020204020204" charset="-122"/>
              </a:defRPr>
            </a:lvl8pPr>
            <a:lvl9pPr eaLnBrk="0" fontAlgn="base" hangingPunct="0" indent="-228600" marL="3886200">
              <a:spcBef>
                <a:spcPct val="0"/>
              </a:spcBef>
              <a:spcAft>
                <a:spcPct val="0"/>
              </a:spcAft>
              <a:defRPr>
                <a:solidFill>
                  <a:schemeClr val="tx1"/>
                </a:solidFill>
                <a:latin typeface="Arial Narrow" pitchFamily="34" charset="0"/>
                <a:ea typeface="微软雅黑" panose="020B0503020204020204" charset="-122"/>
              </a:defRPr>
            </a:lvl9pPr>
          </a:lstStyle>
          <a:p>
            <a:pPr fontAlgn="base">
              <a:spcBef>
                <a:spcPct val="0"/>
              </a:spcBef>
              <a:spcAft>
                <a:spcPct val="0"/>
              </a:spcAft>
            </a:pPr>
            <a:fld id="{A6D9B8B9-30E9-40FF-9E0F-0927D693B44F}" type="slidenum">
              <a:rPr altLang="en-US" lang="zh-CN" smtClean="0">
                <a:latin typeface="Calibri" panose="020F0502020204030204" pitchFamily="34" charset="0"/>
                <a:ea typeface="宋体" panose="02010600030101010101" pitchFamily="2" charset="-122"/>
              </a:rPr>
            </a:fld>
            <a:endParaRPr altLang="zh-CN" lang="en-US" smtClean="0">
              <a:latin typeface="Calibri" panose="020F0502020204030204" pitchFamily="34" charset="0"/>
              <a:ea typeface="宋体" panose="02010600030101010101" pitchFamily="2"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34" name="幻灯片图像占位符 1"/>
          <p:cNvSpPr>
            <a:spLocks noChangeAspect="1" noRot="1" noGrp="1"/>
          </p:cNvSpPr>
          <p:nvPr>
            <p:ph type="sldImg"/>
          </p:nvPr>
        </p:nvSpPr>
        <p:spPr>
          <a:xfrm>
            <a:off x="685800" y="1143000"/>
            <a:ext cx="5486400" cy="3086100"/>
          </a:xfrm>
        </p:spPr>
      </p:sp>
      <p:sp>
        <p:nvSpPr>
          <p:cNvPr id="1048635" name="备注占位符 2"/>
          <p:cNvSpPr>
            <a:spLocks noGrp="1"/>
          </p:cNvSpPr>
          <p:nvPr>
            <p:ph type="body" idx="1"/>
          </p:nvPr>
        </p:nvSpPr>
        <p:spPr/>
        <p:txBody>
          <a:bodyPr/>
          <a:p>
            <a:endParaRPr altLang="en-US" lang="zh-CN" smtClean="0"/>
          </a:p>
        </p:txBody>
      </p:sp>
      <p:sp>
        <p:nvSpPr>
          <p:cNvPr id="1048636" name="灯片编号占位符 3"/>
          <p:cNvSpPr>
            <a:spLocks noGrp="1"/>
          </p:cNvSpPr>
          <p:nvPr>
            <p:ph type="sldNum" sz="quarter" idx="10"/>
          </p:nvPr>
        </p:nvSpPr>
        <p:spPr/>
        <p:txBody>
          <a:bodyPr/>
          <a:p>
            <a:fld id="{4AE1D939-3E60-4063-B05E-56844F97CE60}" type="slidenum">
              <a:rPr altLang="en-US" lang="zh-CN" smtClean="0"/>
            </a:fld>
            <a:endParaRPr altLang="en-US" 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51" name=""/>
        <p:cNvGrpSpPr/>
        <p:nvPr/>
      </p:nvGrpSpPr>
      <p:grpSpPr>
        <a:xfrm>
          <a:off x="0" y="0"/>
          <a:ext cx="0" cy="0"/>
          <a:chOff x="0" y="0"/>
          <a:chExt cx="0" cy="0"/>
        </a:xfrm>
      </p:grpSpPr>
      <p:sp>
        <p:nvSpPr>
          <p:cNvPr id="1048642" name="幻灯片图像占位符 1"/>
          <p:cNvSpPr>
            <a:spLocks noChangeAspect="1" noRot="1" noGrp="1"/>
          </p:cNvSpPr>
          <p:nvPr>
            <p:ph type="sldImg"/>
          </p:nvPr>
        </p:nvSpPr>
        <p:spPr>
          <a:xfrm>
            <a:off x="685800" y="1143000"/>
            <a:ext cx="5486400" cy="3086100"/>
          </a:xfrm>
        </p:spPr>
      </p:sp>
      <p:sp>
        <p:nvSpPr>
          <p:cNvPr id="1048643" name="备注占位符 2"/>
          <p:cNvSpPr>
            <a:spLocks noGrp="1"/>
          </p:cNvSpPr>
          <p:nvPr>
            <p:ph type="body" idx="1"/>
          </p:nvPr>
        </p:nvSpPr>
        <p:spPr/>
        <p:txBody>
          <a:bodyPr/>
          <a:p>
            <a:endParaRPr altLang="en-US" lang="zh-CN"/>
          </a:p>
        </p:txBody>
      </p:sp>
      <p:sp>
        <p:nvSpPr>
          <p:cNvPr id="1048644" name="灯片编号占位符 3"/>
          <p:cNvSpPr>
            <a:spLocks noGrp="1"/>
          </p:cNvSpPr>
          <p:nvPr>
            <p:ph type="sldNum" sz="quarter" idx="10"/>
          </p:nvPr>
        </p:nvSpPr>
        <p:spPr/>
        <p:txBody>
          <a:bodyPr/>
          <a:p>
            <a:fld id="{40652CC4-0F86-4DA3-A0E3-AF0231C1B1CB}" type="slidenum">
              <a:rPr altLang="en-US" lang="zh-CN" smtClean="0"/>
            </a:fld>
            <a:endParaRPr altLang="en-US" 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tags" Target="../tags/tag1.xml"/><Relationship Id="rId2" Type="http://schemas.openxmlformats.org/officeDocument/2006/relationships/tags" Target="../tags/tag2.xml"/><Relationship Id="rId3" Type="http://schemas.openxmlformats.org/officeDocument/2006/relationships/tags" Target="../tags/tag3.xml"/><Relationship Id="rId4"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标题幻灯片">
    <p:bg>
      <p:bgPr>
        <a:blipFill rotWithShape="1" dpi="0">
          <a:blip xmlns:r="http://schemas.openxmlformats.org/officeDocument/2006/relationships" r:embed="rId1">
            <a:lum/>
          </a:blip>
          <a:srcRect/>
          <a:stretch>
            <a:fillRect/>
          </a:stretch>
        </a:blipFill>
        <a:effectLst/>
      </p:bgPr>
    </p:bg>
    <p:spTree>
      <p:nvGrpSpPr>
        <p:cNvPr id="22" name=""/>
        <p:cNvGrpSpPr/>
        <p:nvPr/>
      </p:nvGrpSpPr>
      <p:grpSpPr>
        <a:xfrm>
          <a:off x="0" y="0"/>
          <a:ext cx="0" cy="0"/>
          <a:chOff x="0" y="0"/>
          <a:chExt cx="0" cy="0"/>
        </a:xfrm>
      </p:grpSpPr>
      <p:sp>
        <p:nvSpPr>
          <p:cNvPr id="1048581" name="Title 1"/>
          <p:cNvSpPr>
            <a:spLocks noGrp="1"/>
          </p:cNvSpPr>
          <p:nvPr>
            <p:ph type="ctrTitle"/>
          </p:nvPr>
        </p:nvSpPr>
        <p:spPr>
          <a:xfrm>
            <a:off x="4691715" y="1988820"/>
            <a:ext cx="6641431" cy="1521143"/>
          </a:xfrm>
        </p:spPr>
        <p:txBody>
          <a:bodyPr anchor="t" anchorCtr="0">
            <a:noAutofit/>
          </a:bodyPr>
          <a:lstStyle>
            <a:lvl1pPr algn="ctr">
              <a:defRPr sz="4800"/>
            </a:lvl1pPr>
          </a:lstStyle>
          <a:p>
            <a:r>
              <a:rPr altLang="en-US" dirty="0" lang="zh-CN" smtClean="0"/>
              <a:t>单击此处编辑母版标题样式</a:t>
            </a:r>
            <a:endParaRPr dirty="0" lang="en-US"/>
          </a:p>
        </p:txBody>
      </p:sp>
      <p:sp>
        <p:nvSpPr>
          <p:cNvPr id="1048582" name="Subtitle 2"/>
          <p:cNvSpPr>
            <a:spLocks noGrp="1"/>
          </p:cNvSpPr>
          <p:nvPr>
            <p:ph type="subTitle" idx="1"/>
          </p:nvPr>
        </p:nvSpPr>
        <p:spPr>
          <a:xfrm>
            <a:off x="4229100" y="3647758"/>
            <a:ext cx="7566660" cy="787082"/>
          </a:xfrm>
        </p:spPr>
        <p:txBody>
          <a:bodyPr anchor="ctr" anchorCtr="0"/>
          <a:lstStyle>
            <a:lvl1pPr algn="ctr" indent="0" marL="0">
              <a:buNone/>
              <a:defRPr sz="2400">
                <a:solidFill>
                  <a:schemeClr val="bg1">
                    <a:lumMod val="50000"/>
                  </a:schemeClr>
                </a:solidFill>
              </a:defRPr>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altLang="en-US" dirty="0" lang="zh-CN" smtClean="0"/>
              <a:t>单击此处编辑母版副标题样式</a:t>
            </a:r>
            <a:endParaRPr dirty="0" lang="en-US"/>
          </a:p>
        </p:txBody>
      </p:sp>
      <p:sp>
        <p:nvSpPr>
          <p:cNvPr id="1048583" name="Date Placeholder 3"/>
          <p:cNvSpPr>
            <a:spLocks noGrp="1"/>
          </p:cNvSpPr>
          <p:nvPr>
            <p:ph type="dt" sz="half" idx="10"/>
          </p:nvPr>
        </p:nvSpPr>
        <p:spPr/>
        <p:txBody>
          <a:bodyPr/>
          <a:p>
            <a:fld id="{C20CE042-C511-4B34-A7F2-FDEC8604D145}" type="datetimeFigureOut">
              <a:rPr altLang="en-US" lang="zh-CN" smtClean="0"/>
            </a:fld>
            <a:endParaRPr altLang="en-US" lang="zh-CN"/>
          </a:p>
        </p:txBody>
      </p:sp>
      <p:sp>
        <p:nvSpPr>
          <p:cNvPr id="1048584" name="Footer Placeholder 4"/>
          <p:cNvSpPr>
            <a:spLocks noGrp="1"/>
          </p:cNvSpPr>
          <p:nvPr>
            <p:ph type="ftr" sz="quarter" idx="11"/>
          </p:nvPr>
        </p:nvSpPr>
        <p:spPr/>
        <p:txBody>
          <a:bodyPr/>
          <a:p>
            <a:endParaRPr altLang="en-US" lang="zh-CN"/>
          </a:p>
        </p:txBody>
      </p:sp>
      <p:sp>
        <p:nvSpPr>
          <p:cNvPr id="1048585" name="Slide Number Placeholder 5"/>
          <p:cNvSpPr>
            <a:spLocks noGrp="1"/>
          </p:cNvSpPr>
          <p:nvPr>
            <p:ph type="sldNum" sz="quarter" idx="12"/>
          </p:nvPr>
        </p:nvSpPr>
        <p:spPr/>
        <p:txBody>
          <a:bodyPr/>
          <a:p>
            <a:fld id="{DB74F704-146B-401D-BAFA-CDE92C7FD597}" type="slidenum">
              <a:rPr altLang="en-US" lang="zh-CN" smtClean="0"/>
            </a:fld>
            <a:endParaRPr altLang="en-US" 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53" name=""/>
        <p:cNvGrpSpPr/>
        <p:nvPr/>
      </p:nvGrpSpPr>
      <p:grpSpPr>
        <a:xfrm>
          <a:off x="0" y="0"/>
          <a:ext cx="0" cy="0"/>
          <a:chOff x="0" y="0"/>
          <a:chExt cx="0" cy="0"/>
        </a:xfrm>
      </p:grpSpPr>
      <p:sp>
        <p:nvSpPr>
          <p:cNvPr id="1048650" name="日期占位符 2"/>
          <p:cNvSpPr>
            <a:spLocks noGrp="1"/>
          </p:cNvSpPr>
          <p:nvPr>
            <p:ph type="dt" sz="half" idx="10"/>
          </p:nvPr>
        </p:nvSpPr>
        <p:spPr>
          <a:xfrm>
            <a:off x="838200" y="6356352"/>
            <a:ext cx="2743200" cy="365125"/>
          </a:xfrm>
        </p:spPr>
        <p:txBody>
          <a:bodyPr/>
          <a:p>
            <a:fld id="{13D0CE79-49FB-443D-BEF8-6B709DE8FD0C}" type="datetimeFigureOut">
              <a:rPr altLang="en-US" lang="zh-CN" smtClean="0"/>
            </a:fld>
            <a:endParaRPr altLang="en-US" lang="zh-CN"/>
          </a:p>
        </p:txBody>
      </p:sp>
      <p:sp>
        <p:nvSpPr>
          <p:cNvPr id="1048651" name="页脚占位符 3"/>
          <p:cNvSpPr>
            <a:spLocks noGrp="1"/>
          </p:cNvSpPr>
          <p:nvPr>
            <p:ph type="ftr" sz="quarter" idx="11"/>
          </p:nvPr>
        </p:nvSpPr>
        <p:spPr>
          <a:xfrm>
            <a:off x="4038600" y="6356352"/>
            <a:ext cx="4114800" cy="365125"/>
          </a:xfrm>
        </p:spPr>
        <p:txBody>
          <a:bodyPr/>
          <a:p>
            <a:endParaRPr altLang="en-US" lang="zh-CN"/>
          </a:p>
        </p:txBody>
      </p:sp>
      <p:sp>
        <p:nvSpPr>
          <p:cNvPr id="1048652" name="灯片编号占位符 4"/>
          <p:cNvSpPr>
            <a:spLocks noGrp="1"/>
          </p:cNvSpPr>
          <p:nvPr>
            <p:ph type="sldNum" sz="quarter" idx="12"/>
          </p:nvPr>
        </p:nvSpPr>
        <p:spPr>
          <a:xfrm>
            <a:off x="8610600" y="6356352"/>
            <a:ext cx="2743200" cy="365125"/>
          </a:xfrm>
        </p:spPr>
        <p:txBody>
          <a:bodyPr/>
          <a:p>
            <a:fld id="{EF906490-237C-474C-BA2E-D98840BC1F8F}" type="slidenum">
              <a:rPr altLang="en-US" lang="zh-CN" smtClean="0"/>
            </a:fld>
            <a:endParaRPr altLang="en-US" lang="zh-CN"/>
          </a:p>
        </p:txBody>
      </p:sp>
      <p:sp>
        <p:nvSpPr>
          <p:cNvPr id="1048653" name="内容占位符 7"/>
          <p:cNvSpPr>
            <a:spLocks noGrp="1"/>
          </p:cNvSpPr>
          <p:nvPr>
            <p:ph sz="quarter" idx="13"/>
          </p:nvPr>
        </p:nvSpPr>
        <p:spPr>
          <a:xfrm>
            <a:off x="838201" y="571503"/>
            <a:ext cx="9982199" cy="5649913"/>
          </a:xfrm>
        </p:spPr>
        <p:txBody>
          <a:bodyPr/>
          <a:lstStyle>
            <a:lvl1pPr>
              <a:defRPr sz="2400"/>
            </a:lvl1pPr>
            <a:lvl2pPr>
              <a:defRPr sz="2000"/>
            </a:lvl2pPr>
            <a:lvl3pPr>
              <a:defRPr sz="1800"/>
            </a:lvl3pPr>
            <a:lvl4pPr>
              <a:defRPr sz="1800"/>
            </a:lvl4pPr>
            <a:lvl5pPr>
              <a:defRPr sz="1800"/>
            </a:lvl5pPr>
          </a:lstStyle>
          <a:p>
            <a:pPr lvl="0"/>
            <a:r>
              <a:rPr altLang="en-US" dirty="0" lang="zh-CN" smtClean="0"/>
              <a:t>单击此处编辑母版文本样式</a:t>
            </a:r>
            <a:endParaRPr altLang="en-US" dirty="0" lang="zh-CN" smtClean="0"/>
          </a:p>
          <a:p>
            <a:pPr lvl="1"/>
            <a:r>
              <a:rPr altLang="en-US" dirty="0" lang="zh-CN" smtClean="0"/>
              <a:t>第二级</a:t>
            </a:r>
            <a:endParaRPr altLang="en-US" dirty="0" lang="zh-CN" smtClean="0"/>
          </a:p>
          <a:p>
            <a:pPr lvl="2"/>
            <a:r>
              <a:rPr altLang="en-US" dirty="0" lang="zh-CN" smtClean="0"/>
              <a:t>第三级</a:t>
            </a:r>
            <a:endParaRPr altLang="en-US" dirty="0" lang="zh-CN" smtClean="0"/>
          </a:p>
          <a:p>
            <a:pPr lvl="3"/>
            <a:r>
              <a:rPr altLang="en-US" dirty="0" lang="zh-CN" smtClean="0"/>
              <a:t>第四级</a:t>
            </a:r>
            <a:endParaRPr altLang="en-US" dirty="0" lang="zh-CN" smtClean="0"/>
          </a:p>
          <a:p>
            <a:pPr lvl="4"/>
            <a:r>
              <a:rPr altLang="en-US" dirty="0" lang="zh-CN" smtClean="0"/>
              <a:t>第五级</a:t>
            </a:r>
            <a:endParaRPr altLang="en-US" dirty="0" 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标题和内容">
    <p:spTree>
      <p:nvGrpSpPr>
        <p:cNvPr id="26" name=""/>
        <p:cNvGrpSpPr/>
        <p:nvPr/>
      </p:nvGrpSpPr>
      <p:grpSpPr>
        <a:xfrm>
          <a:off x="0" y="0"/>
          <a:ext cx="0" cy="0"/>
          <a:chOff x="0" y="0"/>
          <a:chExt cx="0" cy="0"/>
        </a:xfrm>
      </p:grpSpPr>
      <p:sp>
        <p:nvSpPr>
          <p:cNvPr id="1048591" name="Title 1"/>
          <p:cNvSpPr>
            <a:spLocks noGrp="1"/>
          </p:cNvSpPr>
          <p:nvPr>
            <p:ph type="title"/>
          </p:nvPr>
        </p:nvSpPr>
        <p:spPr/>
        <p:txBody>
          <a:bodyPr/>
          <a:p>
            <a:r>
              <a:rPr altLang="en-US" dirty="0" lang="zh-CN" smtClean="0"/>
              <a:t>单击此处编辑母版标题样式</a:t>
            </a:r>
            <a:endParaRPr dirty="0" lang="en-US"/>
          </a:p>
        </p:txBody>
      </p:sp>
      <p:sp>
        <p:nvSpPr>
          <p:cNvPr id="1048592" name="Content Placeholder 2"/>
          <p:cNvSpPr>
            <a:spLocks noGrp="1"/>
          </p:cNvSpPr>
          <p:nvPr>
            <p:ph idx="1"/>
          </p:nvPr>
        </p:nvSpPr>
        <p:spPr/>
        <p:txBody>
          <a:bodyPr/>
          <a:lstStyle>
            <a:lvl1pPr indent="0" marL="0">
              <a:buNone/>
              <a:defRPr>
                <a:solidFill>
                  <a:schemeClr val="tx1"/>
                </a:solidFill>
              </a:defRPr>
            </a:lvl1pPr>
            <a:lvl2pPr indent="0" marL="457200">
              <a:buNone/>
              <a:defRPr>
                <a:solidFill>
                  <a:schemeClr val="tx1"/>
                </a:solidFill>
              </a:defRPr>
            </a:lvl2pPr>
            <a:lvl3pPr indent="0" marL="914400">
              <a:buNone/>
              <a:defRPr>
                <a:solidFill>
                  <a:schemeClr val="tx1"/>
                </a:solidFill>
              </a:defRPr>
            </a:lvl3pPr>
            <a:lvl4pPr indent="0" marL="1371600">
              <a:buNone/>
              <a:defRPr>
                <a:solidFill>
                  <a:schemeClr val="tx1"/>
                </a:solidFill>
              </a:defRPr>
            </a:lvl4pPr>
            <a:lvl5pPr indent="0" marL="1828800">
              <a:buNone/>
              <a:defRPr>
                <a:solidFill>
                  <a:schemeClr val="tx1"/>
                </a:solidFill>
              </a:defRPr>
            </a:lvl5pPr>
          </a:lstStyle>
          <a:p>
            <a:pPr lvl="0"/>
            <a:r>
              <a:rPr altLang="en-US" lang="zh-CN" smtClean="0"/>
              <a:t>单击此处编辑母版文本样式</a:t>
            </a:r>
            <a:endParaRPr altLang="en-US" lang="zh-CN" smtClean="0"/>
          </a:p>
          <a:p>
            <a:pPr lvl="1"/>
            <a:r>
              <a:rPr altLang="en-US" lang="zh-CN" smtClean="0"/>
              <a:t>第二级</a:t>
            </a:r>
            <a:endParaRPr altLang="en-US" lang="zh-CN" smtClean="0"/>
          </a:p>
          <a:p>
            <a:pPr lvl="2"/>
            <a:r>
              <a:rPr altLang="en-US" lang="zh-CN" smtClean="0"/>
              <a:t>第三级</a:t>
            </a:r>
            <a:endParaRPr altLang="en-US" lang="zh-CN" smtClean="0"/>
          </a:p>
          <a:p>
            <a:pPr lvl="3"/>
            <a:r>
              <a:rPr altLang="en-US" lang="zh-CN" smtClean="0"/>
              <a:t>第四级</a:t>
            </a:r>
            <a:endParaRPr altLang="en-US" lang="zh-CN" smtClean="0"/>
          </a:p>
          <a:p>
            <a:pPr lvl="4"/>
            <a:r>
              <a:rPr altLang="en-US" lang="zh-CN" smtClean="0"/>
              <a:t>第五级</a:t>
            </a:r>
            <a:endParaRPr dirty="0" lang="en-US"/>
          </a:p>
        </p:txBody>
      </p:sp>
      <p:sp>
        <p:nvSpPr>
          <p:cNvPr id="1048593" name="Date Placeholder 3"/>
          <p:cNvSpPr>
            <a:spLocks noGrp="1"/>
          </p:cNvSpPr>
          <p:nvPr>
            <p:ph type="dt" sz="half" idx="10"/>
          </p:nvPr>
        </p:nvSpPr>
        <p:spPr/>
        <p:txBody>
          <a:bodyPr/>
          <a:p>
            <a:fld id="{C20CE042-C511-4B34-A7F2-FDEC8604D145}" type="datetimeFigureOut">
              <a:rPr altLang="en-US" lang="zh-CN" smtClean="0"/>
            </a:fld>
            <a:endParaRPr altLang="en-US" lang="zh-CN"/>
          </a:p>
        </p:txBody>
      </p:sp>
      <p:sp>
        <p:nvSpPr>
          <p:cNvPr id="1048594" name="Footer Placeholder 4"/>
          <p:cNvSpPr>
            <a:spLocks noGrp="1"/>
          </p:cNvSpPr>
          <p:nvPr>
            <p:ph type="ftr" sz="quarter" idx="11"/>
          </p:nvPr>
        </p:nvSpPr>
        <p:spPr/>
        <p:txBody>
          <a:bodyPr/>
          <a:p>
            <a:endParaRPr altLang="en-US" lang="zh-CN"/>
          </a:p>
        </p:txBody>
      </p:sp>
      <p:sp>
        <p:nvSpPr>
          <p:cNvPr id="1048595" name="Slide Number Placeholder 5"/>
          <p:cNvSpPr>
            <a:spLocks noGrp="1"/>
          </p:cNvSpPr>
          <p:nvPr>
            <p:ph type="sldNum" sz="quarter" idx="12"/>
          </p:nvPr>
        </p:nvSpPr>
        <p:spPr/>
        <p:txBody>
          <a:bodyPr/>
          <a:p>
            <a:fld id="{DB74F704-146B-401D-BAFA-CDE92C7FD597}" type="slidenum">
              <a:rPr altLang="en-US" lang="zh-CN" smtClean="0"/>
            </a:fld>
            <a:endParaRPr altLang="en-US" 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节标题">
    <p:spTree>
      <p:nvGrpSpPr>
        <p:cNvPr id="54" name=""/>
        <p:cNvGrpSpPr/>
        <p:nvPr/>
      </p:nvGrpSpPr>
      <p:grpSpPr>
        <a:xfrm>
          <a:off x="0" y="0"/>
          <a:ext cx="0" cy="0"/>
          <a:chOff x="0" y="0"/>
          <a:chExt cx="0" cy="0"/>
        </a:xfrm>
      </p:grpSpPr>
      <p:grpSp>
        <p:nvGrpSpPr>
          <p:cNvPr id="55" name="组合 9"/>
          <p:cNvGrpSpPr/>
          <p:nvPr userDrawn="1"/>
        </p:nvGrpSpPr>
        <p:grpSpPr>
          <a:xfrm>
            <a:off x="1467009" y="1420848"/>
            <a:ext cx="9257982" cy="4016305"/>
            <a:chOff x="1646238" y="1956330"/>
            <a:chExt cx="5861050" cy="2542645"/>
          </a:xfrm>
        </p:grpSpPr>
        <p:sp>
          <p:nvSpPr>
            <p:cNvPr id="1048654" name="任意多边形 6"/>
            <p:cNvSpPr/>
            <p:nvPr userDrawn="1"/>
          </p:nvSpPr>
          <p:spPr>
            <a:xfrm>
              <a:off x="2149475" y="2312988"/>
              <a:ext cx="4900613" cy="1801812"/>
            </a:xfrm>
            <a:custGeom>
              <a:avLst/>
              <a:gdLst>
                <a:gd name="connsiteX0" fmla="*/ 1112071 w 4901184"/>
                <a:gd name="connsiteY0" fmla="*/ 0 h 1801368"/>
                <a:gd name="connsiteX1" fmla="*/ 4901184 w 4901184"/>
                <a:gd name="connsiteY1" fmla="*/ 0 h 1801368"/>
                <a:gd name="connsiteX2" fmla="*/ 4901184 w 4901184"/>
                <a:gd name="connsiteY2" fmla="*/ 1008251 h 1801368"/>
                <a:gd name="connsiteX3" fmla="*/ 3799357 w 4901184"/>
                <a:gd name="connsiteY3" fmla="*/ 1801368 h 1801368"/>
                <a:gd name="connsiteX4" fmla="*/ 0 w 4901184"/>
                <a:gd name="connsiteY4" fmla="*/ 1801368 h 1801368"/>
                <a:gd name="connsiteX5" fmla="*/ 0 w 4901184"/>
                <a:gd name="connsiteY5" fmla="*/ 800490 h 1801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01184" h="1801368">
                  <a:moveTo>
                    <a:pt x="1112071" y="0"/>
                  </a:moveTo>
                  <a:lnTo>
                    <a:pt x="4901184" y="0"/>
                  </a:lnTo>
                  <a:lnTo>
                    <a:pt x="4901184" y="1008251"/>
                  </a:lnTo>
                  <a:lnTo>
                    <a:pt x="3799357" y="1801368"/>
                  </a:lnTo>
                  <a:lnTo>
                    <a:pt x="0" y="1801368"/>
                  </a:lnTo>
                  <a:lnTo>
                    <a:pt x="0" y="800490"/>
                  </a:lnTo>
                  <a:close/>
                </a:path>
              </a:pathLst>
            </a:custGeom>
            <a:solidFill>
              <a:schemeClr val="accent1"/>
            </a:solidFill>
            <a:ln w="12700" cap="flat" cmpd="sng" algn="ctr">
              <a:noFill/>
              <a:prstDash val="solid"/>
              <a:miter lim="800000"/>
            </a:ln>
            <a:effectLst/>
          </p:spPr>
          <p:txBody>
            <a:bodyPr anchor="ctr">
              <a:normAutofit/>
            </a:bodyPr>
            <a:p>
              <a:pPr algn="ctr" eaLnBrk="1" hangingPunct="1">
                <a:spcBef>
                  <a:spcPts val="0"/>
                </a:spcBef>
                <a:spcAft>
                  <a:spcPts val="0"/>
                </a:spcAft>
              </a:pPr>
              <a:endParaRPr altLang="en-US" kern="0" lang="zh-CN">
                <a:solidFill>
                  <a:prstClr val="white"/>
                </a:solidFill>
                <a:latin typeface="+mn-lt"/>
                <a:ea typeface="+mn-ea"/>
              </a:endParaRPr>
            </a:p>
          </p:txBody>
        </p:sp>
        <p:cxnSp>
          <p:nvCxnSpPr>
            <p:cNvPr id="3145730" name="直接连接符 7"/>
            <p:cNvCxnSpPr>
              <a:cxnSpLocks/>
            </p:cNvCxnSpPr>
            <p:nvPr userDrawn="1"/>
          </p:nvCxnSpPr>
          <p:spPr>
            <a:xfrm flipH="1">
              <a:off x="1646238" y="1956330"/>
              <a:ext cx="2103437" cy="1517650"/>
            </a:xfrm>
            <a:prstGeom prst="line"/>
            <a:noFill/>
            <a:ln w="12700" cap="flat" cmpd="sng" algn="ctr">
              <a:solidFill>
                <a:schemeClr val="accent1">
                  <a:lumMod val="75000"/>
                </a:schemeClr>
              </a:solidFill>
              <a:prstDash val="solid"/>
              <a:miter lim="800000"/>
            </a:ln>
            <a:effectLst/>
          </p:spPr>
        </p:cxnSp>
        <p:cxnSp>
          <p:nvCxnSpPr>
            <p:cNvPr id="3145731" name="直接连接符 8"/>
            <p:cNvCxnSpPr>
              <a:cxnSpLocks/>
            </p:cNvCxnSpPr>
            <p:nvPr userDrawn="1"/>
          </p:nvCxnSpPr>
          <p:spPr>
            <a:xfrm flipH="1">
              <a:off x="5403850" y="2981325"/>
              <a:ext cx="2103438" cy="1517650"/>
            </a:xfrm>
            <a:prstGeom prst="line"/>
            <a:noFill/>
            <a:ln w="12700" cap="flat" cmpd="sng" algn="ctr">
              <a:solidFill>
                <a:schemeClr val="accent1">
                  <a:lumMod val="75000"/>
                </a:schemeClr>
              </a:solidFill>
              <a:prstDash val="solid"/>
              <a:miter lim="800000"/>
            </a:ln>
            <a:effectLst/>
          </p:spPr>
        </p:cxnSp>
      </p:grpSp>
      <p:sp>
        <p:nvSpPr>
          <p:cNvPr id="1048655" name="Text Placeholder 2"/>
          <p:cNvSpPr>
            <a:spLocks noGrp="1"/>
          </p:cNvSpPr>
          <p:nvPr>
            <p:ph type="body" idx="1"/>
          </p:nvPr>
        </p:nvSpPr>
        <p:spPr>
          <a:xfrm>
            <a:off x="2261911" y="4851365"/>
            <a:ext cx="7740898" cy="1238285"/>
          </a:xfrm>
        </p:spPr>
        <p:txBody>
          <a:bodyPr/>
          <a:lstStyle>
            <a:lvl1pPr indent="0" marL="0">
              <a:buNone/>
              <a:defRPr sz="2400">
                <a:solidFill>
                  <a:schemeClr val="tx1">
                    <a:tint val="75000"/>
                  </a:schemeClr>
                </a:solidFill>
              </a:defRPr>
            </a:lvl1pPr>
            <a:lvl2pPr indent="0" marL="457200">
              <a:buNone/>
              <a:defRPr sz="2000">
                <a:solidFill>
                  <a:schemeClr val="tx1">
                    <a:tint val="75000"/>
                  </a:schemeClr>
                </a:solidFill>
              </a:defRPr>
            </a:lvl2pPr>
            <a:lvl3pPr indent="0" marL="914400">
              <a:buNone/>
              <a:defRPr sz="1800">
                <a:solidFill>
                  <a:schemeClr val="tx1">
                    <a:tint val="75000"/>
                  </a:schemeClr>
                </a:solidFill>
              </a:defRPr>
            </a:lvl3pPr>
            <a:lvl4pPr indent="0" marL="1371600">
              <a:buNone/>
              <a:defRPr sz="1600">
                <a:solidFill>
                  <a:schemeClr val="tx1">
                    <a:tint val="75000"/>
                  </a:schemeClr>
                </a:solidFill>
              </a:defRPr>
            </a:lvl4pPr>
            <a:lvl5pPr indent="0" marL="1828800">
              <a:buNone/>
              <a:defRPr sz="1600">
                <a:solidFill>
                  <a:schemeClr val="tx1">
                    <a:tint val="75000"/>
                  </a:schemeClr>
                </a:solidFill>
              </a:defRPr>
            </a:lvl5pPr>
            <a:lvl6pPr indent="0" marL="2286000">
              <a:buNone/>
              <a:defRPr sz="1600">
                <a:solidFill>
                  <a:schemeClr val="tx1">
                    <a:tint val="75000"/>
                  </a:schemeClr>
                </a:solidFill>
              </a:defRPr>
            </a:lvl6pPr>
            <a:lvl7pPr indent="0" marL="2743200">
              <a:buNone/>
              <a:defRPr sz="1600">
                <a:solidFill>
                  <a:schemeClr val="tx1">
                    <a:tint val="75000"/>
                  </a:schemeClr>
                </a:solidFill>
              </a:defRPr>
            </a:lvl7pPr>
            <a:lvl8pPr indent="0" marL="3200400">
              <a:buNone/>
              <a:defRPr sz="1600">
                <a:solidFill>
                  <a:schemeClr val="tx1">
                    <a:tint val="75000"/>
                  </a:schemeClr>
                </a:solidFill>
              </a:defRPr>
            </a:lvl8pPr>
            <a:lvl9pPr indent="0" marL="3657600">
              <a:buNone/>
              <a:defRPr sz="1600">
                <a:solidFill>
                  <a:schemeClr val="tx1">
                    <a:tint val="75000"/>
                  </a:schemeClr>
                </a:solidFill>
              </a:defRPr>
            </a:lvl9pPr>
          </a:lstStyle>
          <a:p>
            <a:pPr lvl="0"/>
            <a:r>
              <a:rPr altLang="en-US" lang="zh-CN" smtClean="0"/>
              <a:t>单击此处编辑母版文本样式</a:t>
            </a:r>
            <a:endParaRPr altLang="en-US" lang="zh-CN" smtClean="0"/>
          </a:p>
        </p:txBody>
      </p:sp>
      <p:sp>
        <p:nvSpPr>
          <p:cNvPr id="1048656" name="Date Placeholder 3"/>
          <p:cNvSpPr>
            <a:spLocks noGrp="1"/>
          </p:cNvSpPr>
          <p:nvPr>
            <p:ph type="dt" sz="half" idx="10"/>
          </p:nvPr>
        </p:nvSpPr>
        <p:spPr/>
        <p:txBody>
          <a:bodyPr/>
          <a:p>
            <a:fld id="{C20CE042-C511-4B34-A7F2-FDEC8604D145}" type="datetimeFigureOut">
              <a:rPr altLang="en-US" lang="zh-CN" smtClean="0"/>
            </a:fld>
            <a:endParaRPr altLang="en-US" lang="zh-CN"/>
          </a:p>
        </p:txBody>
      </p:sp>
      <p:sp>
        <p:nvSpPr>
          <p:cNvPr id="1048657" name="Footer Placeholder 4"/>
          <p:cNvSpPr>
            <a:spLocks noGrp="1"/>
          </p:cNvSpPr>
          <p:nvPr>
            <p:ph type="ftr" sz="quarter" idx="11"/>
          </p:nvPr>
        </p:nvSpPr>
        <p:spPr/>
        <p:txBody>
          <a:bodyPr/>
          <a:p>
            <a:endParaRPr altLang="en-US" lang="zh-CN"/>
          </a:p>
        </p:txBody>
      </p:sp>
      <p:sp>
        <p:nvSpPr>
          <p:cNvPr id="1048658" name="Slide Number Placeholder 5"/>
          <p:cNvSpPr>
            <a:spLocks noGrp="1"/>
          </p:cNvSpPr>
          <p:nvPr>
            <p:ph type="sldNum" sz="quarter" idx="12"/>
          </p:nvPr>
        </p:nvSpPr>
        <p:spPr/>
        <p:txBody>
          <a:bodyPr/>
          <a:p>
            <a:fld id="{DB74F704-146B-401D-BAFA-CDE92C7FD597}" type="slidenum">
              <a:rPr altLang="en-US" lang="zh-CN" smtClean="0"/>
            </a:fld>
            <a:endParaRPr altLang="en-US" lang="zh-CN"/>
          </a:p>
        </p:txBody>
      </p:sp>
      <p:sp>
        <p:nvSpPr>
          <p:cNvPr id="1048659" name="Title 1"/>
          <p:cNvSpPr>
            <a:spLocks noGrp="1"/>
          </p:cNvSpPr>
          <p:nvPr>
            <p:ph type="title"/>
          </p:nvPr>
        </p:nvSpPr>
        <p:spPr>
          <a:xfrm>
            <a:off x="2651760" y="3818094"/>
            <a:ext cx="6286500" cy="743710"/>
          </a:xfrm>
        </p:spPr>
        <p:txBody>
          <a:bodyPr anchor="ctr" anchorCtr="0">
            <a:noAutofit/>
          </a:bodyPr>
          <a:lstStyle>
            <a:lvl1pPr>
              <a:defRPr sz="2800">
                <a:solidFill>
                  <a:schemeClr val="bg1"/>
                </a:solidFill>
              </a:defRPr>
            </a:lvl1pPr>
          </a:lstStyle>
          <a:p>
            <a:r>
              <a:rPr altLang="en-US" dirty="0" lang="zh-CN" smtClean="0"/>
              <a:t>单击此处编辑母版标题样式</a:t>
            </a:r>
            <a:endParaRPr dirty="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两栏内容">
    <p:spTree>
      <p:nvGrpSpPr>
        <p:cNvPr id="56" name=""/>
        <p:cNvGrpSpPr/>
        <p:nvPr/>
      </p:nvGrpSpPr>
      <p:grpSpPr>
        <a:xfrm>
          <a:off x="0" y="0"/>
          <a:ext cx="0" cy="0"/>
          <a:chOff x="0" y="0"/>
          <a:chExt cx="0" cy="0"/>
        </a:xfrm>
      </p:grpSpPr>
      <p:sp>
        <p:nvSpPr>
          <p:cNvPr id="1048660" name="Title 1"/>
          <p:cNvSpPr>
            <a:spLocks noGrp="1"/>
          </p:cNvSpPr>
          <p:nvPr>
            <p:ph type="title"/>
          </p:nvPr>
        </p:nvSpPr>
        <p:spPr/>
        <p:txBody>
          <a:bodyPr/>
          <a:p>
            <a:r>
              <a:rPr altLang="en-US" lang="zh-CN" smtClean="0"/>
              <a:t>单击此处编辑母版标题样式</a:t>
            </a:r>
            <a:endParaRPr dirty="0" lang="en-US"/>
          </a:p>
        </p:txBody>
      </p:sp>
      <p:sp>
        <p:nvSpPr>
          <p:cNvPr id="1048661" name="Content Placeholder 2"/>
          <p:cNvSpPr>
            <a:spLocks noGrp="1"/>
          </p:cNvSpPr>
          <p:nvPr>
            <p:ph sz="half" idx="1"/>
          </p:nvPr>
        </p:nvSpPr>
        <p:spPr>
          <a:xfrm>
            <a:off x="838200" y="1537758"/>
            <a:ext cx="4953000" cy="4351338"/>
          </a:xfrm>
        </p:spPr>
        <p:txBody>
          <a:bodyPr/>
          <a:lstStyle>
            <a:lvl1pPr indent="0" marL="0">
              <a:buNone/>
              <a:defRPr>
                <a:solidFill>
                  <a:schemeClr val="tx1"/>
                </a:solidFill>
              </a:defRPr>
            </a:lvl1pPr>
            <a:lvl2pPr indent="0" marL="457200">
              <a:buNone/>
              <a:defRPr>
                <a:solidFill>
                  <a:schemeClr val="tx1"/>
                </a:solidFill>
              </a:defRPr>
            </a:lvl2pPr>
            <a:lvl3pPr indent="0" marL="914400">
              <a:buNone/>
              <a:defRPr>
                <a:solidFill>
                  <a:schemeClr val="tx1"/>
                </a:solidFill>
              </a:defRPr>
            </a:lvl3pPr>
            <a:lvl4pPr indent="0" marL="1371600">
              <a:buNone/>
              <a:defRPr>
                <a:solidFill>
                  <a:schemeClr val="tx1"/>
                </a:solidFill>
              </a:defRPr>
            </a:lvl4pPr>
            <a:lvl5pPr indent="0" marL="1828800">
              <a:buNone/>
              <a:defRPr>
                <a:solidFill>
                  <a:schemeClr val="tx1"/>
                </a:solidFill>
              </a:defRPr>
            </a:lvl5pPr>
          </a:lstStyle>
          <a:p>
            <a:pPr lvl="0"/>
            <a:r>
              <a:rPr altLang="en-US" lang="zh-CN" smtClean="0"/>
              <a:t>单击此处编辑母版文本样式</a:t>
            </a:r>
            <a:endParaRPr altLang="en-US" lang="zh-CN" smtClean="0"/>
          </a:p>
          <a:p>
            <a:pPr lvl="1"/>
            <a:r>
              <a:rPr altLang="en-US" lang="zh-CN" smtClean="0"/>
              <a:t>第二级</a:t>
            </a:r>
            <a:endParaRPr altLang="en-US" lang="zh-CN" smtClean="0"/>
          </a:p>
          <a:p>
            <a:pPr lvl="2"/>
            <a:r>
              <a:rPr altLang="en-US" lang="zh-CN" smtClean="0"/>
              <a:t>第三级</a:t>
            </a:r>
            <a:endParaRPr altLang="en-US" lang="zh-CN" smtClean="0"/>
          </a:p>
          <a:p>
            <a:pPr lvl="3"/>
            <a:r>
              <a:rPr altLang="en-US" lang="zh-CN" smtClean="0"/>
              <a:t>第四级</a:t>
            </a:r>
            <a:endParaRPr altLang="en-US" lang="zh-CN" smtClean="0"/>
          </a:p>
          <a:p>
            <a:pPr lvl="4"/>
            <a:r>
              <a:rPr altLang="en-US" lang="zh-CN" smtClean="0"/>
              <a:t>第五级</a:t>
            </a:r>
            <a:endParaRPr dirty="0" lang="en-US"/>
          </a:p>
        </p:txBody>
      </p:sp>
      <p:sp>
        <p:nvSpPr>
          <p:cNvPr id="1048662" name="Content Placeholder 3"/>
          <p:cNvSpPr>
            <a:spLocks noGrp="1"/>
          </p:cNvSpPr>
          <p:nvPr>
            <p:ph sz="half" idx="2"/>
          </p:nvPr>
        </p:nvSpPr>
        <p:spPr>
          <a:xfrm>
            <a:off x="5952071" y="1537758"/>
            <a:ext cx="4953000" cy="4351338"/>
          </a:xfrm>
        </p:spPr>
        <p:txBody>
          <a:bodyPr/>
          <a:lstStyle>
            <a:lvl1pPr indent="0" marL="0">
              <a:buNone/>
              <a:defRPr>
                <a:solidFill>
                  <a:schemeClr val="tx1"/>
                </a:solidFill>
              </a:defRPr>
            </a:lvl1pPr>
            <a:lvl2pPr indent="0" marL="457200">
              <a:buNone/>
              <a:defRPr>
                <a:solidFill>
                  <a:schemeClr val="tx1"/>
                </a:solidFill>
              </a:defRPr>
            </a:lvl2pPr>
            <a:lvl3pPr indent="0" marL="914400">
              <a:buNone/>
              <a:defRPr>
                <a:solidFill>
                  <a:schemeClr val="tx1"/>
                </a:solidFill>
              </a:defRPr>
            </a:lvl3pPr>
            <a:lvl4pPr indent="0" marL="1371600">
              <a:buNone/>
              <a:defRPr>
                <a:solidFill>
                  <a:schemeClr val="tx1"/>
                </a:solidFill>
              </a:defRPr>
            </a:lvl4pPr>
            <a:lvl5pPr indent="0" marL="1828800">
              <a:buNone/>
              <a:defRPr>
                <a:solidFill>
                  <a:schemeClr val="tx1"/>
                </a:solidFill>
              </a:defRPr>
            </a:lvl5pPr>
          </a:lstStyle>
          <a:p>
            <a:pPr lvl="0"/>
            <a:r>
              <a:rPr altLang="en-US" lang="zh-CN" smtClean="0"/>
              <a:t>单击此处编辑母版文本样式</a:t>
            </a:r>
            <a:endParaRPr altLang="en-US" lang="zh-CN" smtClean="0"/>
          </a:p>
          <a:p>
            <a:pPr lvl="1"/>
            <a:r>
              <a:rPr altLang="en-US" lang="zh-CN" smtClean="0"/>
              <a:t>第二级</a:t>
            </a:r>
            <a:endParaRPr altLang="en-US" lang="zh-CN" smtClean="0"/>
          </a:p>
          <a:p>
            <a:pPr lvl="2"/>
            <a:r>
              <a:rPr altLang="en-US" lang="zh-CN" smtClean="0"/>
              <a:t>第三级</a:t>
            </a:r>
            <a:endParaRPr altLang="en-US" lang="zh-CN" smtClean="0"/>
          </a:p>
          <a:p>
            <a:pPr lvl="3"/>
            <a:r>
              <a:rPr altLang="en-US" lang="zh-CN" smtClean="0"/>
              <a:t>第四级</a:t>
            </a:r>
            <a:endParaRPr altLang="en-US" lang="zh-CN" smtClean="0"/>
          </a:p>
          <a:p>
            <a:pPr lvl="4"/>
            <a:r>
              <a:rPr altLang="en-US" lang="zh-CN" smtClean="0"/>
              <a:t>第五级</a:t>
            </a:r>
            <a:endParaRPr dirty="0" lang="en-US"/>
          </a:p>
        </p:txBody>
      </p:sp>
      <p:sp>
        <p:nvSpPr>
          <p:cNvPr id="1048663" name="Date Placeholder 4"/>
          <p:cNvSpPr>
            <a:spLocks noGrp="1"/>
          </p:cNvSpPr>
          <p:nvPr>
            <p:ph type="dt" sz="half" idx="10"/>
          </p:nvPr>
        </p:nvSpPr>
        <p:spPr/>
        <p:txBody>
          <a:bodyPr/>
          <a:p>
            <a:fld id="{C20CE042-C511-4B34-A7F2-FDEC8604D145}" type="datetimeFigureOut">
              <a:rPr altLang="en-US" lang="zh-CN" smtClean="0"/>
            </a:fld>
            <a:endParaRPr altLang="en-US" lang="zh-CN"/>
          </a:p>
        </p:txBody>
      </p:sp>
      <p:sp>
        <p:nvSpPr>
          <p:cNvPr id="1048664" name="Footer Placeholder 5"/>
          <p:cNvSpPr>
            <a:spLocks noGrp="1"/>
          </p:cNvSpPr>
          <p:nvPr>
            <p:ph type="ftr" sz="quarter" idx="11"/>
          </p:nvPr>
        </p:nvSpPr>
        <p:spPr/>
        <p:txBody>
          <a:bodyPr/>
          <a:p>
            <a:endParaRPr altLang="en-US" lang="zh-CN"/>
          </a:p>
        </p:txBody>
      </p:sp>
      <p:sp>
        <p:nvSpPr>
          <p:cNvPr id="1048665" name="Slide Number Placeholder 6"/>
          <p:cNvSpPr>
            <a:spLocks noGrp="1"/>
          </p:cNvSpPr>
          <p:nvPr>
            <p:ph type="sldNum" sz="quarter" idx="12"/>
          </p:nvPr>
        </p:nvSpPr>
        <p:spPr/>
        <p:txBody>
          <a:bodyPr/>
          <a:p>
            <a:fld id="{DB74F704-146B-401D-BAFA-CDE92C7FD597}" type="slidenum">
              <a:rPr altLang="en-US" lang="zh-CN" smtClean="0"/>
            </a:fld>
            <a:endParaRPr altLang="en-US" 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比较">
    <p:spTree>
      <p:nvGrpSpPr>
        <p:cNvPr id="57" name=""/>
        <p:cNvGrpSpPr/>
        <p:nvPr/>
      </p:nvGrpSpPr>
      <p:grpSpPr>
        <a:xfrm>
          <a:off x="0" y="0"/>
          <a:ext cx="0" cy="0"/>
          <a:chOff x="0" y="0"/>
          <a:chExt cx="0" cy="0"/>
        </a:xfrm>
      </p:grpSpPr>
      <p:sp>
        <p:nvSpPr>
          <p:cNvPr id="1048666" name="Title 1"/>
          <p:cNvSpPr>
            <a:spLocks noGrp="1"/>
          </p:cNvSpPr>
          <p:nvPr>
            <p:ph type="title"/>
          </p:nvPr>
        </p:nvSpPr>
        <p:spPr>
          <a:xfrm>
            <a:off x="839788" y="365125"/>
            <a:ext cx="10515600" cy="1325563"/>
          </a:xfrm>
        </p:spPr>
        <p:txBody>
          <a:bodyPr/>
          <a:p>
            <a:r>
              <a:rPr altLang="en-US" lang="zh-CN" smtClean="0"/>
              <a:t>单击此处编辑母版标题样式</a:t>
            </a:r>
            <a:endParaRPr dirty="0" lang="en-US"/>
          </a:p>
        </p:txBody>
      </p:sp>
      <p:sp>
        <p:nvSpPr>
          <p:cNvPr id="1048667" name="Text Placeholder 2"/>
          <p:cNvSpPr>
            <a:spLocks noGrp="1"/>
          </p:cNvSpPr>
          <p:nvPr>
            <p:ph type="body" idx="1"/>
          </p:nvPr>
        </p:nvSpPr>
        <p:spPr>
          <a:xfrm>
            <a:off x="839788" y="1681163"/>
            <a:ext cx="4928727"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lang="zh-CN" smtClean="0"/>
              <a:t>单击此处编辑母版文本样式</a:t>
            </a:r>
            <a:endParaRPr altLang="en-US" lang="zh-CN" smtClean="0"/>
          </a:p>
        </p:txBody>
      </p:sp>
      <p:sp>
        <p:nvSpPr>
          <p:cNvPr id="1048668" name="Content Placeholder 3"/>
          <p:cNvSpPr>
            <a:spLocks noGrp="1"/>
          </p:cNvSpPr>
          <p:nvPr>
            <p:ph sz="half" idx="2"/>
          </p:nvPr>
        </p:nvSpPr>
        <p:spPr>
          <a:xfrm>
            <a:off x="839788" y="2505075"/>
            <a:ext cx="4928727" cy="3684588"/>
          </a:xfrm>
        </p:spPr>
        <p:txBody>
          <a:bodyPr/>
          <a:p>
            <a:pPr lvl="0"/>
            <a:r>
              <a:rPr altLang="en-US" lang="zh-CN" smtClean="0"/>
              <a:t>单击此处编辑母版文本样式</a:t>
            </a:r>
            <a:endParaRPr altLang="en-US" lang="zh-CN" smtClean="0"/>
          </a:p>
          <a:p>
            <a:pPr lvl="1"/>
            <a:r>
              <a:rPr altLang="en-US" lang="zh-CN" smtClean="0"/>
              <a:t>第二级</a:t>
            </a:r>
            <a:endParaRPr altLang="en-US" lang="zh-CN" smtClean="0"/>
          </a:p>
          <a:p>
            <a:pPr lvl="2"/>
            <a:r>
              <a:rPr altLang="en-US" lang="zh-CN" smtClean="0"/>
              <a:t>第三级</a:t>
            </a:r>
            <a:endParaRPr altLang="en-US" lang="zh-CN" smtClean="0"/>
          </a:p>
          <a:p>
            <a:pPr lvl="3"/>
            <a:r>
              <a:rPr altLang="en-US" lang="zh-CN" smtClean="0"/>
              <a:t>第四级</a:t>
            </a:r>
            <a:endParaRPr altLang="en-US" lang="zh-CN" smtClean="0"/>
          </a:p>
          <a:p>
            <a:pPr lvl="4"/>
            <a:r>
              <a:rPr altLang="en-US" lang="zh-CN" smtClean="0"/>
              <a:t>第五级</a:t>
            </a:r>
            <a:endParaRPr dirty="0" lang="en-US"/>
          </a:p>
        </p:txBody>
      </p:sp>
      <p:sp>
        <p:nvSpPr>
          <p:cNvPr id="1048669" name="Text Placeholder 4"/>
          <p:cNvSpPr>
            <a:spLocks noGrp="1"/>
          </p:cNvSpPr>
          <p:nvPr>
            <p:ph type="body" sz="quarter" idx="3"/>
          </p:nvPr>
        </p:nvSpPr>
        <p:spPr>
          <a:xfrm>
            <a:off x="5867406" y="1681163"/>
            <a:ext cx="4953000"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lang="zh-CN" smtClean="0"/>
              <a:t>单击此处编辑母版文本样式</a:t>
            </a:r>
            <a:endParaRPr altLang="en-US" lang="zh-CN" smtClean="0"/>
          </a:p>
        </p:txBody>
      </p:sp>
      <p:sp>
        <p:nvSpPr>
          <p:cNvPr id="1048670" name="Content Placeholder 5"/>
          <p:cNvSpPr>
            <a:spLocks noGrp="1"/>
          </p:cNvSpPr>
          <p:nvPr>
            <p:ph sz="quarter" idx="4"/>
          </p:nvPr>
        </p:nvSpPr>
        <p:spPr>
          <a:xfrm>
            <a:off x="5867406" y="2505075"/>
            <a:ext cx="4953000" cy="3684588"/>
          </a:xfrm>
        </p:spPr>
        <p:txBody>
          <a:bodyPr/>
          <a:p>
            <a:pPr lvl="0"/>
            <a:r>
              <a:rPr altLang="en-US" lang="zh-CN" smtClean="0"/>
              <a:t>单击此处编辑母版文本样式</a:t>
            </a:r>
            <a:endParaRPr altLang="en-US" lang="zh-CN" smtClean="0"/>
          </a:p>
          <a:p>
            <a:pPr lvl="1"/>
            <a:r>
              <a:rPr altLang="en-US" lang="zh-CN" smtClean="0"/>
              <a:t>第二级</a:t>
            </a:r>
            <a:endParaRPr altLang="en-US" lang="zh-CN" smtClean="0"/>
          </a:p>
          <a:p>
            <a:pPr lvl="2"/>
            <a:r>
              <a:rPr altLang="en-US" lang="zh-CN" smtClean="0"/>
              <a:t>第三级</a:t>
            </a:r>
            <a:endParaRPr altLang="en-US" lang="zh-CN" smtClean="0"/>
          </a:p>
          <a:p>
            <a:pPr lvl="3"/>
            <a:r>
              <a:rPr altLang="en-US" lang="zh-CN" smtClean="0"/>
              <a:t>第四级</a:t>
            </a:r>
            <a:endParaRPr altLang="en-US" lang="zh-CN" smtClean="0"/>
          </a:p>
          <a:p>
            <a:pPr lvl="4"/>
            <a:r>
              <a:rPr altLang="en-US" lang="zh-CN" smtClean="0"/>
              <a:t>第五级</a:t>
            </a:r>
            <a:endParaRPr dirty="0" lang="en-US"/>
          </a:p>
        </p:txBody>
      </p:sp>
      <p:sp>
        <p:nvSpPr>
          <p:cNvPr id="1048671" name="Date Placeholder 6"/>
          <p:cNvSpPr>
            <a:spLocks noGrp="1"/>
          </p:cNvSpPr>
          <p:nvPr>
            <p:ph type="dt" sz="half" idx="10"/>
          </p:nvPr>
        </p:nvSpPr>
        <p:spPr/>
        <p:txBody>
          <a:bodyPr/>
          <a:p>
            <a:fld id="{C20CE042-C511-4B34-A7F2-FDEC8604D145}" type="datetimeFigureOut">
              <a:rPr altLang="en-US" lang="zh-CN" smtClean="0"/>
            </a:fld>
            <a:endParaRPr altLang="en-US" lang="zh-CN"/>
          </a:p>
        </p:txBody>
      </p:sp>
      <p:sp>
        <p:nvSpPr>
          <p:cNvPr id="1048672" name="Footer Placeholder 7"/>
          <p:cNvSpPr>
            <a:spLocks noGrp="1"/>
          </p:cNvSpPr>
          <p:nvPr>
            <p:ph type="ftr" sz="quarter" idx="11"/>
          </p:nvPr>
        </p:nvSpPr>
        <p:spPr/>
        <p:txBody>
          <a:bodyPr/>
          <a:p>
            <a:endParaRPr altLang="en-US" lang="zh-CN"/>
          </a:p>
        </p:txBody>
      </p:sp>
      <p:sp>
        <p:nvSpPr>
          <p:cNvPr id="1048673" name="Slide Number Placeholder 8"/>
          <p:cNvSpPr>
            <a:spLocks noGrp="1"/>
          </p:cNvSpPr>
          <p:nvPr>
            <p:ph type="sldNum" sz="quarter" idx="12"/>
          </p:nvPr>
        </p:nvSpPr>
        <p:spPr/>
        <p:txBody>
          <a:bodyPr/>
          <a:p>
            <a:fld id="{DB74F704-146B-401D-BAFA-CDE92C7FD597}" type="slidenum">
              <a:rPr altLang="en-US" lang="zh-CN" smtClean="0"/>
            </a:fld>
            <a:endParaRPr altLang="en-US" 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仅标题">
    <p:spTree>
      <p:nvGrpSpPr>
        <p:cNvPr id="47" name=""/>
        <p:cNvGrpSpPr/>
        <p:nvPr/>
      </p:nvGrpSpPr>
      <p:grpSpPr>
        <a:xfrm>
          <a:off x="0" y="0"/>
          <a:ext cx="0" cy="0"/>
          <a:chOff x="0" y="0"/>
          <a:chExt cx="0" cy="0"/>
        </a:xfrm>
      </p:grpSpPr>
      <p:sp>
        <p:nvSpPr>
          <p:cNvPr id="1048637" name="Title 1"/>
          <p:cNvSpPr>
            <a:spLocks noGrp="1"/>
          </p:cNvSpPr>
          <p:nvPr>
            <p:ph type="title" hasCustomPrompt="1"/>
          </p:nvPr>
        </p:nvSpPr>
        <p:spPr>
          <a:xfrm>
            <a:off x="2914650" y="2671684"/>
            <a:ext cx="6362700" cy="1514633"/>
          </a:xfrm>
        </p:spPr>
        <p:txBody>
          <a:bodyPr>
            <a:normAutofit/>
          </a:bodyPr>
          <a:lstStyle>
            <a:lvl1pPr algn="ctr">
              <a:defRPr b="0" sz="7200">
                <a:solidFill>
                  <a:schemeClr val="tx1"/>
                </a:solidFill>
              </a:defRPr>
            </a:lvl1pPr>
          </a:lstStyle>
          <a:p>
            <a:r>
              <a:rPr altLang="en-US" dirty="0" lang="zh-CN" smtClean="0"/>
              <a:t>编辑标题</a:t>
            </a:r>
            <a:endParaRPr dirty="0" lang="en-US"/>
          </a:p>
        </p:txBody>
      </p:sp>
      <p:sp>
        <p:nvSpPr>
          <p:cNvPr id="1048638" name="Date Placeholder 2"/>
          <p:cNvSpPr>
            <a:spLocks noGrp="1"/>
          </p:cNvSpPr>
          <p:nvPr>
            <p:ph type="dt" sz="half" idx="10"/>
          </p:nvPr>
        </p:nvSpPr>
        <p:spPr/>
        <p:txBody>
          <a:bodyPr/>
          <a:p>
            <a:fld id="{C20CE042-C511-4B34-A7F2-FDEC8604D145}" type="datetimeFigureOut">
              <a:rPr altLang="en-US" lang="zh-CN" smtClean="0"/>
            </a:fld>
            <a:endParaRPr altLang="en-US" lang="zh-CN"/>
          </a:p>
        </p:txBody>
      </p:sp>
      <p:sp>
        <p:nvSpPr>
          <p:cNvPr id="1048639" name="Footer Placeholder 3"/>
          <p:cNvSpPr>
            <a:spLocks noGrp="1"/>
          </p:cNvSpPr>
          <p:nvPr>
            <p:ph type="ftr" sz="quarter" idx="11"/>
          </p:nvPr>
        </p:nvSpPr>
        <p:spPr/>
        <p:txBody>
          <a:bodyPr/>
          <a:p>
            <a:endParaRPr altLang="en-US" lang="zh-CN"/>
          </a:p>
        </p:txBody>
      </p:sp>
      <p:sp>
        <p:nvSpPr>
          <p:cNvPr id="1048640" name="Slide Number Placeholder 4"/>
          <p:cNvSpPr>
            <a:spLocks noGrp="1"/>
          </p:cNvSpPr>
          <p:nvPr>
            <p:ph type="sldNum" sz="quarter" idx="12"/>
          </p:nvPr>
        </p:nvSpPr>
        <p:spPr/>
        <p:txBody>
          <a:bodyPr/>
          <a:p>
            <a:fld id="{DB74F704-146B-401D-BAFA-CDE92C7FD597}" type="slidenum">
              <a:rPr altLang="en-US" lang="zh-CN" smtClean="0"/>
            </a:fld>
            <a:endParaRPr altLang="en-US" lang="zh-CN"/>
          </a:p>
        </p:txBody>
      </p:sp>
      <p:grpSp>
        <p:nvGrpSpPr>
          <p:cNvPr id="48" name="组合 5"/>
          <p:cNvGrpSpPr/>
          <p:nvPr userDrawn="1">
            <p:custDataLst>
              <p:tags r:id="rId1"/>
            </p:custDataLst>
          </p:nvPr>
        </p:nvGrpSpPr>
        <p:grpSpPr>
          <a:xfrm>
            <a:off x="2914650" y="2648824"/>
            <a:ext cx="6362700" cy="1514632"/>
            <a:chOff x="2914650" y="2671684"/>
            <a:chExt cx="5500687" cy="1522900"/>
          </a:xfrm>
        </p:grpSpPr>
        <p:cxnSp>
          <p:nvCxnSpPr>
            <p:cNvPr id="3145728" name="直接连接符 6"/>
            <p:cNvCxnSpPr>
              <a:cxnSpLocks/>
            </p:cNvCxnSpPr>
            <p:nvPr userDrawn="1">
              <p:custDataLst>
                <p:tags r:id="rId2"/>
              </p:custDataLst>
            </p:nvPr>
          </p:nvCxnSpPr>
          <p:spPr>
            <a:xfrm>
              <a:off x="2914650" y="4194584"/>
              <a:ext cx="5500687" cy="0"/>
            </a:xfrm>
            <a:prstGeom prst="line"/>
            <a:ln>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3145729" name="直接连接符 7"/>
            <p:cNvCxnSpPr>
              <a:cxnSpLocks/>
            </p:cNvCxnSpPr>
            <p:nvPr userDrawn="1">
              <p:custDataLst>
                <p:tags r:id="rId3"/>
              </p:custDataLst>
            </p:nvPr>
          </p:nvCxnSpPr>
          <p:spPr>
            <a:xfrm>
              <a:off x="2914650" y="2671684"/>
              <a:ext cx="5500687" cy="0"/>
            </a:xfrm>
            <a:prstGeom prst="line"/>
            <a:ln>
              <a:solidFill>
                <a:srgbClr val="FFFFFF"/>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空白">
    <p:spTree>
      <p:nvGrpSpPr>
        <p:cNvPr id="30" name=""/>
        <p:cNvGrpSpPr/>
        <p:nvPr/>
      </p:nvGrpSpPr>
      <p:grpSpPr>
        <a:xfrm>
          <a:off x="0" y="0"/>
          <a:ext cx="0" cy="0"/>
          <a:chOff x="0" y="0"/>
          <a:chExt cx="0" cy="0"/>
        </a:xfrm>
      </p:grpSpPr>
      <p:sp>
        <p:nvSpPr>
          <p:cNvPr id="1048601" name="Date Placeholder 1"/>
          <p:cNvSpPr>
            <a:spLocks noGrp="1"/>
          </p:cNvSpPr>
          <p:nvPr>
            <p:ph type="dt" sz="half" idx="10"/>
          </p:nvPr>
        </p:nvSpPr>
        <p:spPr/>
        <p:txBody>
          <a:bodyPr/>
          <a:p>
            <a:fld id="{C20CE042-C511-4B34-A7F2-FDEC8604D145}" type="datetimeFigureOut">
              <a:rPr altLang="en-US" lang="zh-CN" smtClean="0"/>
            </a:fld>
            <a:endParaRPr altLang="en-US" lang="zh-CN"/>
          </a:p>
        </p:txBody>
      </p:sp>
      <p:sp>
        <p:nvSpPr>
          <p:cNvPr id="1048602" name="Footer Placeholder 2"/>
          <p:cNvSpPr>
            <a:spLocks noGrp="1"/>
          </p:cNvSpPr>
          <p:nvPr>
            <p:ph type="ftr" sz="quarter" idx="11"/>
          </p:nvPr>
        </p:nvSpPr>
        <p:spPr/>
        <p:txBody>
          <a:bodyPr/>
          <a:p>
            <a:endParaRPr altLang="en-US" lang="zh-CN"/>
          </a:p>
        </p:txBody>
      </p:sp>
      <p:sp>
        <p:nvSpPr>
          <p:cNvPr id="1048603" name="Slide Number Placeholder 3"/>
          <p:cNvSpPr>
            <a:spLocks noGrp="1"/>
          </p:cNvSpPr>
          <p:nvPr>
            <p:ph type="sldNum" sz="quarter" idx="12"/>
          </p:nvPr>
        </p:nvSpPr>
        <p:spPr/>
        <p:txBody>
          <a:bodyPr/>
          <a:p>
            <a:fld id="{DB74F704-146B-401D-BAFA-CDE92C7FD597}" type="slidenum">
              <a:rPr altLang="en-US" lang="zh-CN" smtClean="0"/>
            </a:fld>
            <a:endParaRPr altLang="en-US" 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picTx">
  <p:cSld name="图片与标题">
    <p:spTree>
      <p:nvGrpSpPr>
        <p:cNvPr id="40" name=""/>
        <p:cNvGrpSpPr/>
        <p:nvPr/>
      </p:nvGrpSpPr>
      <p:grpSpPr>
        <a:xfrm>
          <a:off x="0" y="0"/>
          <a:ext cx="0" cy="0"/>
          <a:chOff x="0" y="0"/>
          <a:chExt cx="0" cy="0"/>
        </a:xfrm>
      </p:grpSpPr>
      <p:sp>
        <p:nvSpPr>
          <p:cNvPr id="1048620" name="Title 1"/>
          <p:cNvSpPr>
            <a:spLocks noGrp="1"/>
          </p:cNvSpPr>
          <p:nvPr>
            <p:ph type="title"/>
          </p:nvPr>
        </p:nvSpPr>
        <p:spPr>
          <a:xfrm>
            <a:off x="839788" y="457200"/>
            <a:ext cx="10514012" cy="1104900"/>
          </a:xfrm>
        </p:spPr>
        <p:txBody>
          <a:bodyPr anchor="ctr" anchorCtr="0">
            <a:normAutofit/>
          </a:bodyPr>
          <a:lstStyle>
            <a:lvl1pPr algn="ctr">
              <a:defRPr sz="4400"/>
            </a:lvl1pPr>
          </a:lstStyle>
          <a:p>
            <a:r>
              <a:rPr altLang="en-US" dirty="0" lang="zh-CN" smtClean="0"/>
              <a:t>单击此处编辑母版标题样式</a:t>
            </a:r>
            <a:endParaRPr dirty="0" lang="en-US"/>
          </a:p>
        </p:txBody>
      </p:sp>
      <p:sp>
        <p:nvSpPr>
          <p:cNvPr id="1048621" name="Picture Placeholder 2"/>
          <p:cNvSpPr>
            <a:spLocks noGrp="1"/>
          </p:cNvSpPr>
          <p:nvPr>
            <p:ph type="pic" idx="1"/>
          </p:nvPr>
        </p:nvSpPr>
        <p:spPr>
          <a:xfrm>
            <a:off x="1594986" y="1685606"/>
            <a:ext cx="5455865" cy="4881563"/>
          </a:xfrm>
        </p:spPr>
        <p:txBody>
          <a:bodyPr anchor="t"/>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r>
              <a:rPr altLang="en-US" lang="zh-CN" smtClean="0"/>
              <a:t>单击图标添加图片</a:t>
            </a:r>
            <a:endParaRPr dirty="0" lang="en-US"/>
          </a:p>
        </p:txBody>
      </p:sp>
      <p:sp>
        <p:nvSpPr>
          <p:cNvPr id="1048622" name="Text Placeholder 3"/>
          <p:cNvSpPr>
            <a:spLocks noGrp="1"/>
          </p:cNvSpPr>
          <p:nvPr>
            <p:ph type="body" sz="half" idx="2"/>
          </p:nvPr>
        </p:nvSpPr>
        <p:spPr>
          <a:xfrm>
            <a:off x="7059714" y="1685605"/>
            <a:ext cx="3617912" cy="4881563"/>
          </a:xfrm>
          <a:solidFill>
            <a:schemeClr val="accent1"/>
          </a:solidFill>
        </p:spPr>
        <p:txBody>
          <a:bodyPr anchor="ctr" anchorCtr="0">
            <a:normAutofit/>
          </a:bodyPr>
          <a:lstStyle>
            <a:lvl1pPr indent="0" marL="0">
              <a:buNone/>
              <a:defRPr sz="2400">
                <a:solidFill>
                  <a:schemeClr val="bg1"/>
                </a:solidFill>
              </a:defRPr>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en-US" lang="zh-CN" smtClean="0"/>
              <a:t>单击此处编辑母版文本样式</a:t>
            </a:r>
            <a:endParaRPr altLang="en-US" lang="zh-CN" smtClean="0"/>
          </a:p>
        </p:txBody>
      </p:sp>
      <p:sp>
        <p:nvSpPr>
          <p:cNvPr id="1048623" name="Date Placeholder 4"/>
          <p:cNvSpPr>
            <a:spLocks noGrp="1"/>
          </p:cNvSpPr>
          <p:nvPr>
            <p:ph type="dt" sz="half" idx="10"/>
          </p:nvPr>
        </p:nvSpPr>
        <p:spPr>
          <a:xfrm>
            <a:off x="838200" y="6629400"/>
            <a:ext cx="2743200" cy="229235"/>
          </a:xfrm>
        </p:spPr>
        <p:txBody>
          <a:bodyPr/>
          <a:p>
            <a:fld id="{C20CE042-C511-4B34-A7F2-FDEC8604D145}" type="datetimeFigureOut">
              <a:rPr altLang="en-US" lang="zh-CN" smtClean="0"/>
            </a:fld>
            <a:endParaRPr altLang="en-US" lang="zh-CN"/>
          </a:p>
        </p:txBody>
      </p:sp>
      <p:sp>
        <p:nvSpPr>
          <p:cNvPr id="1048624" name="Footer Placeholder 5"/>
          <p:cNvSpPr>
            <a:spLocks noGrp="1"/>
          </p:cNvSpPr>
          <p:nvPr>
            <p:ph type="ftr" sz="quarter" idx="11"/>
          </p:nvPr>
        </p:nvSpPr>
        <p:spPr>
          <a:xfrm>
            <a:off x="4038600" y="6629400"/>
            <a:ext cx="4114800" cy="229235"/>
          </a:xfrm>
        </p:spPr>
        <p:txBody>
          <a:bodyPr/>
          <a:p>
            <a:endParaRPr altLang="en-US" lang="zh-CN"/>
          </a:p>
        </p:txBody>
      </p:sp>
      <p:sp>
        <p:nvSpPr>
          <p:cNvPr id="1048625" name="Slide Number Placeholder 6"/>
          <p:cNvSpPr>
            <a:spLocks noGrp="1"/>
          </p:cNvSpPr>
          <p:nvPr>
            <p:ph type="sldNum" sz="quarter" idx="12"/>
          </p:nvPr>
        </p:nvSpPr>
        <p:spPr>
          <a:xfrm>
            <a:off x="8610600" y="6629400"/>
            <a:ext cx="2743200" cy="229235"/>
          </a:xfrm>
        </p:spPr>
        <p:txBody>
          <a:bodyPr/>
          <a:p>
            <a:fld id="{DB74F704-146B-401D-BAFA-CDE92C7FD597}" type="slidenum">
              <a:rPr altLang="en-US" lang="zh-CN" smtClean="0"/>
            </a:fld>
            <a:endParaRPr altLang="en-US" 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vertTitleAndTx">
  <p:cSld name="垂直排列标题与 文本">
    <p:spTree>
      <p:nvGrpSpPr>
        <p:cNvPr id="52" name=""/>
        <p:cNvGrpSpPr/>
        <p:nvPr/>
      </p:nvGrpSpPr>
      <p:grpSpPr>
        <a:xfrm>
          <a:off x="0" y="0"/>
          <a:ext cx="0" cy="0"/>
          <a:chOff x="0" y="0"/>
          <a:chExt cx="0" cy="0"/>
        </a:xfrm>
      </p:grpSpPr>
      <p:sp>
        <p:nvSpPr>
          <p:cNvPr id="1048645" name="Vertical Title 1"/>
          <p:cNvSpPr>
            <a:spLocks noGrp="1"/>
          </p:cNvSpPr>
          <p:nvPr>
            <p:ph type="title" orient="vert" hasCustomPrompt="1"/>
          </p:nvPr>
        </p:nvSpPr>
        <p:spPr>
          <a:xfrm>
            <a:off x="9499599" y="365125"/>
            <a:ext cx="1253067" cy="5811838"/>
          </a:xfrm>
        </p:spPr>
        <p:txBody>
          <a:bodyPr vert="eaVert"/>
          <a:p>
            <a:r>
              <a:rPr altLang="en-US" dirty="0" lang="zh-CN" smtClean="0"/>
              <a:t>编辑标题</a:t>
            </a:r>
            <a:endParaRPr dirty="0" lang="en-US"/>
          </a:p>
        </p:txBody>
      </p:sp>
      <p:sp>
        <p:nvSpPr>
          <p:cNvPr id="1048646" name="Vertical Text Placeholder 2"/>
          <p:cNvSpPr>
            <a:spLocks noGrp="1"/>
          </p:cNvSpPr>
          <p:nvPr>
            <p:ph type="body" orient="vert" idx="1"/>
          </p:nvPr>
        </p:nvSpPr>
        <p:spPr>
          <a:xfrm>
            <a:off x="838199" y="365125"/>
            <a:ext cx="8525933" cy="5811838"/>
          </a:xfrm>
        </p:spPr>
        <p:txBody>
          <a:bodyPr vert="eaVert"/>
          <a:p>
            <a:pPr lvl="0"/>
            <a:r>
              <a:rPr altLang="en-US" lang="zh-CN" smtClean="0"/>
              <a:t>单击此处编辑母版文本样式</a:t>
            </a:r>
            <a:endParaRPr altLang="en-US" lang="zh-CN" smtClean="0"/>
          </a:p>
          <a:p>
            <a:pPr lvl="1"/>
            <a:r>
              <a:rPr altLang="en-US" lang="zh-CN" smtClean="0"/>
              <a:t>第二级</a:t>
            </a:r>
            <a:endParaRPr altLang="en-US" lang="zh-CN" smtClean="0"/>
          </a:p>
          <a:p>
            <a:pPr lvl="2"/>
            <a:r>
              <a:rPr altLang="en-US" lang="zh-CN" smtClean="0"/>
              <a:t>第三级</a:t>
            </a:r>
            <a:endParaRPr altLang="en-US" lang="zh-CN" smtClean="0"/>
          </a:p>
          <a:p>
            <a:pPr lvl="3"/>
            <a:r>
              <a:rPr altLang="en-US" lang="zh-CN" smtClean="0"/>
              <a:t>第四级</a:t>
            </a:r>
            <a:endParaRPr altLang="en-US" lang="zh-CN" smtClean="0"/>
          </a:p>
          <a:p>
            <a:pPr lvl="4"/>
            <a:r>
              <a:rPr altLang="en-US" lang="zh-CN" smtClean="0"/>
              <a:t>第五级</a:t>
            </a:r>
            <a:endParaRPr dirty="0" lang="en-US"/>
          </a:p>
        </p:txBody>
      </p:sp>
      <p:sp>
        <p:nvSpPr>
          <p:cNvPr id="1048647" name="Date Placeholder 3"/>
          <p:cNvSpPr>
            <a:spLocks noGrp="1"/>
          </p:cNvSpPr>
          <p:nvPr>
            <p:ph type="dt" sz="half" idx="10"/>
          </p:nvPr>
        </p:nvSpPr>
        <p:spPr/>
        <p:txBody>
          <a:bodyPr/>
          <a:p>
            <a:fld id="{C20CE042-C511-4B34-A7F2-FDEC8604D145}" type="datetimeFigureOut">
              <a:rPr altLang="en-US" lang="zh-CN" smtClean="0"/>
            </a:fld>
            <a:endParaRPr altLang="en-US" lang="zh-CN"/>
          </a:p>
        </p:txBody>
      </p:sp>
      <p:sp>
        <p:nvSpPr>
          <p:cNvPr id="1048648" name="Footer Placeholder 4"/>
          <p:cNvSpPr>
            <a:spLocks noGrp="1"/>
          </p:cNvSpPr>
          <p:nvPr>
            <p:ph type="ftr" sz="quarter" idx="11"/>
          </p:nvPr>
        </p:nvSpPr>
        <p:spPr/>
        <p:txBody>
          <a:bodyPr/>
          <a:p>
            <a:endParaRPr altLang="en-US" lang="zh-CN"/>
          </a:p>
        </p:txBody>
      </p:sp>
      <p:sp>
        <p:nvSpPr>
          <p:cNvPr id="1048649" name="Slide Number Placeholder 5"/>
          <p:cNvSpPr>
            <a:spLocks noGrp="1"/>
          </p:cNvSpPr>
          <p:nvPr>
            <p:ph type="sldNum" sz="quarter" idx="12"/>
          </p:nvPr>
        </p:nvSpPr>
        <p:spPr/>
        <p:txBody>
          <a:bodyPr/>
          <a:p>
            <a:fld id="{DB74F704-146B-401D-BAFA-CDE92C7FD597}" type="slidenum">
              <a:rPr altLang="en-US" lang="zh-CN" smtClean="0"/>
            </a:fld>
            <a:endParaRPr altLang="en-US" lang="zh-CN"/>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image" Target="../media/image2.png"/><Relationship Id="rId12" Type="http://schemas.openxmlformats.org/officeDocument/2006/relationships/tags" Target="../tags/tag4.xml"/><Relationship Id="rId13" Type="http://schemas.openxmlformats.org/officeDocument/2006/relationships/tags" Target="../tags/tag5.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dpi="0">
          <a:blip xmlns:r="http://schemas.openxmlformats.org/officeDocument/2006/relationships" r:embed="rId11">
            <a:lum/>
          </a:blip>
          <a:srcRect/>
          <a:stretch>
            <a:fillRect/>
          </a:stretch>
        </a:blipFill>
        <a:effectLst/>
      </p:bgPr>
    </p:bg>
    <p:spTree>
      <p:nvGrpSpPr>
        <p:cNvPr id="11" name=""/>
        <p:cNvGrpSpPr/>
        <p:nvPr/>
      </p:nvGrpSpPr>
      <p:grpSpPr>
        <a:xfrm>
          <a:off x="0" y="0"/>
          <a:ext cx="0" cy="0"/>
          <a:chOff x="0" y="0"/>
          <a:chExt cx="0" cy="0"/>
        </a:xfrm>
      </p:grpSpPr>
      <p:sp>
        <p:nvSpPr>
          <p:cNvPr id="1048576" name="Title Placeholder 1"/>
          <p:cNvSpPr>
            <a:spLocks noGrp="1"/>
          </p:cNvSpPr>
          <p:nvPr>
            <p:ph type="title"/>
            <p:custDataLst>
              <p:tags r:id="rId12"/>
            </p:custDataLst>
          </p:nvPr>
        </p:nvSpPr>
        <p:spPr>
          <a:xfrm>
            <a:off x="838200" y="365126"/>
            <a:ext cx="10515600" cy="1040342"/>
          </a:xfrm>
          <a:prstGeom prst="rect"/>
        </p:spPr>
        <p:txBody>
          <a:bodyPr anchor="ctr" bIns="45720" lIns="91440" rIns="91440" rtlCol="0" tIns="45720" vert="horz">
            <a:normAutofit/>
          </a:bodyPr>
          <a:p>
            <a:r>
              <a:rPr altLang="en-US" dirty="0" lang="zh-CN" smtClean="0"/>
              <a:t>单击此处编辑母版标题样式</a:t>
            </a:r>
            <a:endParaRPr dirty="0" lang="en-US"/>
          </a:p>
        </p:txBody>
      </p:sp>
      <p:sp>
        <p:nvSpPr>
          <p:cNvPr id="1048577" name="Text Placeholder 2"/>
          <p:cNvSpPr>
            <a:spLocks noGrp="1"/>
          </p:cNvSpPr>
          <p:nvPr>
            <p:ph type="body" idx="1"/>
            <p:custDataLst>
              <p:tags r:id="rId13"/>
            </p:custDataLst>
          </p:nvPr>
        </p:nvSpPr>
        <p:spPr>
          <a:xfrm>
            <a:off x="838200" y="1523999"/>
            <a:ext cx="9948333" cy="4771495"/>
          </a:xfrm>
          <a:prstGeom prst="rect"/>
        </p:spPr>
        <p:txBody>
          <a:bodyPr bIns="45720" lIns="91440" rIns="91440" rtlCol="0" tIns="45720" vert="horz">
            <a:normAutofit/>
          </a:bodyPr>
          <a:p>
            <a:pPr lvl="0"/>
            <a:r>
              <a:rPr altLang="en-US" dirty="0" lang="zh-CN" smtClean="0"/>
              <a:t>单击此处编辑母版文本样式</a:t>
            </a:r>
            <a:endParaRPr altLang="en-US" dirty="0" lang="zh-CN" smtClean="0"/>
          </a:p>
          <a:p>
            <a:pPr lvl="1"/>
            <a:r>
              <a:rPr altLang="en-US" dirty="0" lang="zh-CN" smtClean="0"/>
              <a:t>第二级</a:t>
            </a:r>
            <a:endParaRPr altLang="en-US" dirty="0" lang="zh-CN" smtClean="0"/>
          </a:p>
          <a:p>
            <a:pPr lvl="2"/>
            <a:r>
              <a:rPr altLang="en-US" dirty="0" lang="zh-CN" smtClean="0"/>
              <a:t>第三级</a:t>
            </a:r>
            <a:endParaRPr altLang="en-US" dirty="0" lang="zh-CN" smtClean="0"/>
          </a:p>
          <a:p>
            <a:pPr lvl="3"/>
            <a:r>
              <a:rPr altLang="en-US" dirty="0" lang="zh-CN" smtClean="0"/>
              <a:t>第四级</a:t>
            </a:r>
            <a:endParaRPr altLang="en-US" dirty="0" lang="zh-CN" smtClean="0"/>
          </a:p>
          <a:p>
            <a:pPr lvl="4"/>
            <a:r>
              <a:rPr altLang="en-US" dirty="0" lang="zh-CN" smtClean="0"/>
              <a:t>第五级</a:t>
            </a:r>
            <a:endParaRPr dirty="0" lang="en-US"/>
          </a:p>
        </p:txBody>
      </p:sp>
      <p:sp>
        <p:nvSpPr>
          <p:cNvPr id="1048578" name="Date Placeholder 3"/>
          <p:cNvSpPr>
            <a:spLocks noGrp="1"/>
          </p:cNvSpPr>
          <p:nvPr>
            <p:ph type="dt" sz="half" idx="2"/>
          </p:nvPr>
        </p:nvSpPr>
        <p:spPr>
          <a:xfrm>
            <a:off x="838200" y="6356350"/>
            <a:ext cx="2743200" cy="365125"/>
          </a:xfrm>
          <a:prstGeom prst="rect"/>
        </p:spPr>
        <p:txBody>
          <a:bodyPr anchor="ctr" bIns="45720" lIns="91440" rIns="91440" rtlCol="0" tIns="45720" vert="horz">
            <a:normAutofit/>
          </a:bodyPr>
          <a:lstStyle>
            <a:lvl1pPr algn="l">
              <a:defRPr sz="1800">
                <a:solidFill>
                  <a:schemeClr val="tx1">
                    <a:tint val="75000"/>
                  </a:schemeClr>
                </a:solidFill>
              </a:defRPr>
            </a:lvl1pPr>
          </a:lstStyle>
          <a:p>
            <a:fld id="{C20CE042-C511-4B34-A7F2-FDEC8604D145}" type="datetimeFigureOut">
              <a:rPr altLang="en-US" lang="zh-CN" smtClean="0"/>
            </a:fld>
            <a:endParaRPr altLang="en-US" lang="zh-CN"/>
          </a:p>
        </p:txBody>
      </p:sp>
      <p:sp>
        <p:nvSpPr>
          <p:cNvPr id="1048579" name="Footer Placeholder 4"/>
          <p:cNvSpPr>
            <a:spLocks noGrp="1"/>
          </p:cNvSpPr>
          <p:nvPr>
            <p:ph type="ftr" sz="quarter" idx="3"/>
          </p:nvPr>
        </p:nvSpPr>
        <p:spPr>
          <a:xfrm>
            <a:off x="4038600" y="6356350"/>
            <a:ext cx="4114800" cy="365125"/>
          </a:xfrm>
          <a:prstGeom prst="rect"/>
        </p:spPr>
        <p:txBody>
          <a:bodyPr anchor="ctr" bIns="45720" lIns="91440" rIns="91440" rtlCol="0" tIns="45720" vert="horz">
            <a:normAutofit/>
          </a:bodyPr>
          <a:lstStyle>
            <a:lvl1pPr algn="ctr">
              <a:defRPr sz="1800">
                <a:solidFill>
                  <a:schemeClr val="tx1">
                    <a:tint val="75000"/>
                  </a:schemeClr>
                </a:solidFill>
              </a:defRPr>
            </a:lvl1pPr>
          </a:lstStyle>
          <a:p>
            <a:endParaRPr altLang="en-US" lang="zh-CN"/>
          </a:p>
        </p:txBody>
      </p:sp>
      <p:sp>
        <p:nvSpPr>
          <p:cNvPr id="1048580" name="Slide Number Placeholder 5"/>
          <p:cNvSpPr>
            <a:spLocks noGrp="1"/>
          </p:cNvSpPr>
          <p:nvPr>
            <p:ph type="sldNum" sz="quarter" idx="4"/>
          </p:nvPr>
        </p:nvSpPr>
        <p:spPr>
          <a:xfrm>
            <a:off x="8610600" y="6356350"/>
            <a:ext cx="2743200" cy="365125"/>
          </a:xfrm>
          <a:prstGeom prst="rect"/>
        </p:spPr>
        <p:txBody>
          <a:bodyPr anchor="ctr" bIns="45720" lIns="91440" rIns="91440" rtlCol="0" tIns="45720" vert="horz">
            <a:normAutofit/>
          </a:bodyPr>
          <a:lstStyle>
            <a:lvl1pPr algn="r">
              <a:defRPr sz="1800">
                <a:solidFill>
                  <a:schemeClr val="tx1">
                    <a:tint val="75000"/>
                  </a:schemeClr>
                </a:solidFill>
              </a:defRPr>
            </a:lvl1pPr>
          </a:lstStyle>
          <a:p>
            <a:fld id="{DB74F704-146B-401D-BAFA-CDE92C7FD597}" type="slidenum">
              <a:rPr altLang="en-US" lang="zh-CN" smtClean="0"/>
            </a:fld>
            <a:endParaRPr altLang="en-US" lang="zh-CN"/>
          </a:p>
        </p:txBody>
      </p:sp>
    </p:spTree>
  </p:cSld>
  <p:clrMap accent1="accent1" accent2="accent2" accent3="accent3" accent4="accent4" accent5="accent5" accent6="accent6" bg1="lt1" bg2="lt2" tx1="dk1" tx2="dk2"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Lst>
  <p:txStyles>
    <p:titleStyle>
      <a:lvl1pPr algn="l" defTabSz="914400" eaLnBrk="1" hangingPunct="1" latinLnBrk="0" rtl="0">
        <a:lnSpc>
          <a:spcPct val="90000"/>
        </a:lnSpc>
        <a:spcBef>
          <a:spcPct val="0"/>
        </a:spcBef>
        <a:buNone/>
        <a:defRPr b="1" sz="3600" kern="1200">
          <a:solidFill>
            <a:schemeClr val="accent1"/>
          </a:solidFill>
          <a:latin typeface="+mj-lt"/>
          <a:ea typeface="+mj-ea"/>
          <a:cs typeface="+mj-cs"/>
        </a:defRPr>
      </a:lvl1pPr>
    </p:titleStyle>
    <p:bodyStyle>
      <a:lvl1pPr algn="l" defTabSz="914400" eaLnBrk="1" hangingPunct="1" indent="-342900" latinLnBrk="0" marL="342900" rtl="0">
        <a:lnSpc>
          <a:spcPct val="90000"/>
        </a:lnSpc>
        <a:spcBef>
          <a:spcPts val="1000"/>
        </a:spcBef>
        <a:buClr>
          <a:schemeClr val="accent1"/>
        </a:buClr>
        <a:buFont typeface="Wingdings" panose="05000000000000000000" pitchFamily="2" charset="2"/>
        <a:buChar char=""/>
        <a:defRPr sz="2400" kern="1200">
          <a:solidFill>
            <a:schemeClr val="accent1"/>
          </a:solidFill>
          <a:latin typeface="+mn-lt"/>
          <a:ea typeface="+mn-ea"/>
          <a:cs typeface="+mn-cs"/>
        </a:defRPr>
      </a:lvl1pPr>
      <a:lvl2pPr algn="l" defTabSz="914400" eaLnBrk="1" hangingPunct="1" indent="-342900" latinLnBrk="0" marL="800100" rtl="0">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algn="l" defTabSz="914400" eaLnBrk="1" hangingPunct="1" indent="-342900" latinLnBrk="0" marL="12573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algn="l" defTabSz="914400" eaLnBrk="1" hangingPunct="1" indent="-285750" latinLnBrk="0" marL="165735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algn="l" defTabSz="914400" eaLnBrk="1" hangingPunct="1" indent="-285750" latinLnBrk="0" marL="211455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algn="l" defTabSz="914400" eaLnBrk="1" hangingPunct="1" indent="-228600" latinLnBrk="0" marL="25146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tags" Target="../tags/tag6.xml"/><Relationship Id="rId2" Type="http://schemas.openxmlformats.org/officeDocument/2006/relationships/tags" Target="../tags/tag7.xml"/><Relationship Id="rId3" Type="http://schemas.openxmlformats.org/officeDocument/2006/relationships/tags" Target="../tags/tag8.xml"/><Relationship Id="rId4" Type="http://schemas.openxmlformats.org/officeDocument/2006/relationships/slideLayout" Target="../slideLayouts/slideLayout1.xml"/><Relationship Id="rId5"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tags" Target="../tags/tag9.xml"/><Relationship Id="rId2" Type="http://schemas.openxmlformats.org/officeDocument/2006/relationships/tags" Target="../tags/tag10.xml"/><Relationship Id="rId3" Type="http://schemas.openxmlformats.org/officeDocument/2006/relationships/tags" Target="../tags/tag11.xml"/><Relationship Id="rId4" Type="http://schemas.openxmlformats.org/officeDocument/2006/relationships/slideLayout" Target="../slideLayouts/slideLayout2.xml"/><Relationship Id="rId5"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tags" Target="../tags/tag12.xml"/><Relationship Id="rId2" Type="http://schemas.openxmlformats.org/officeDocument/2006/relationships/image" Target="../media/image3.png"/><Relationship Id="rId3" Type="http://schemas.openxmlformats.org/officeDocument/2006/relationships/tags" Target="../tags/tag13.xml"/><Relationship Id="rId4" Type="http://schemas.openxmlformats.org/officeDocument/2006/relationships/tags" Target="../tags/tag14.xml"/><Relationship Id="rId5" Type="http://schemas.openxmlformats.org/officeDocument/2006/relationships/tags" Target="../tags/tag15.xml"/><Relationship Id="rId6" Type="http://schemas.openxmlformats.org/officeDocument/2006/relationships/slideLayout" Target="../slideLayouts/slideLayout7.xml"/><Relationship Id="rId7"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tags" Target="../tags/tag16.xml"/><Relationship Id="rId2" Type="http://schemas.openxmlformats.org/officeDocument/2006/relationships/tags" Target="../tags/tag17.xml"/><Relationship Id="rId3" Type="http://schemas.openxmlformats.org/officeDocument/2006/relationships/tags" Target="../tags/tag18.xml"/><Relationship Id="rId4" Type="http://schemas.openxmlformats.org/officeDocument/2006/relationships/slideLayout" Target="../slideLayouts/slideLayout7.xml"/><Relationship Id="rId5"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tags" Target="../tags/tag19.xml"/><Relationship Id="rId2" Type="http://schemas.openxmlformats.org/officeDocument/2006/relationships/tags" Target="../tags/tag20.xml"/><Relationship Id="rId3" Type="http://schemas.openxmlformats.org/officeDocument/2006/relationships/slideLayout" Target="../slideLayouts/slideLayout7.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tags" Target="../tags/tag21.xml"/><Relationship Id="rId2" Type="http://schemas.openxmlformats.org/officeDocument/2006/relationships/tags" Target="../tags/tag22.xml"/><Relationship Id="rId3" Type="http://schemas.openxmlformats.org/officeDocument/2006/relationships/tags" Target="../tags/tag23.xml"/><Relationship Id="rId4" Type="http://schemas.openxmlformats.org/officeDocument/2006/relationships/image" Target="../media/image4.png"/><Relationship Id="rId5" Type="http://schemas.openxmlformats.org/officeDocument/2006/relationships/tags" Target="../tags/tag24.xml"/><Relationship Id="rId6" Type="http://schemas.openxmlformats.org/officeDocument/2006/relationships/slideLayout" Target="../slideLayouts/slideLayout8.xml"/><Relationship Id="rId7"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tags" Target="../tags/tag25.xml"/><Relationship Id="rId2" Type="http://schemas.openxmlformats.org/officeDocument/2006/relationships/tags" Target="../tags/tag26.xml"/><Relationship Id="rId3" Type="http://schemas.openxmlformats.org/officeDocument/2006/relationships/slideLayout" Target="../slideLayouts/slideLayout7.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tags" Target="../tags/tag27.xml"/><Relationship Id="rId2" Type="http://schemas.openxmlformats.org/officeDocument/2006/relationships/tags" Target="../tags/tag28.xml"/><Relationship Id="rId3" Type="http://schemas.openxmlformats.org/officeDocument/2006/relationships/slideLayout" Target="../slideLayouts/slideLayout6.xml"/><Relationship Id="rId4"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3" name=""/>
        <p:cNvGrpSpPr/>
        <p:nvPr/>
      </p:nvGrpSpPr>
      <p:grpSpPr>
        <a:xfrm>
          <a:off x="0" y="0"/>
          <a:ext cx="0" cy="0"/>
          <a:chOff x="0" y="0"/>
          <a:chExt cx="0" cy="0"/>
        </a:xfrm>
      </p:grpSpPr>
      <p:sp>
        <p:nvSpPr>
          <p:cNvPr id="1048586" name="标题 7"/>
          <p:cNvSpPr>
            <a:spLocks noGrp="1"/>
          </p:cNvSpPr>
          <p:nvPr>
            <p:ph type="ctrTitle"/>
            <p:custDataLst>
              <p:tags r:id="rId1"/>
            </p:custDataLst>
          </p:nvPr>
        </p:nvSpPr>
        <p:spPr/>
        <p:txBody>
          <a:bodyPr>
            <a:normAutofit/>
          </a:bodyPr>
          <a:p>
            <a:r>
              <a:rPr altLang="en-US" b="1" dirty="0" sz="4400" lang="en-US"/>
              <a:t>M</a:t>
            </a:r>
            <a:r>
              <a:rPr altLang="en-US" b="1" dirty="0" sz="4400" lang="en-US"/>
              <a:t>E</a:t>
            </a:r>
            <a:r>
              <a:rPr altLang="en-US" b="1" dirty="0" sz="4400" lang="en-US"/>
              <a:t>A</a:t>
            </a:r>
            <a:r>
              <a:rPr altLang="en-US" b="1" dirty="0" sz="4400" lang="en-US"/>
              <a:t>SURE </a:t>
            </a:r>
            <a:r>
              <a:rPr altLang="en-US" b="1" dirty="0" sz="4400" lang="en-US"/>
              <a:t>E</a:t>
            </a:r>
            <a:r>
              <a:rPr altLang="en-US" b="1" dirty="0" sz="4400" lang="en-US"/>
              <a:t>N</a:t>
            </a:r>
            <a:r>
              <a:rPr altLang="en-US" b="1" dirty="0" sz="4400" lang="en-US"/>
              <a:t>E</a:t>
            </a:r>
            <a:r>
              <a:rPr altLang="en-US" b="1" dirty="0" sz="4400" lang="en-US"/>
              <a:t>RGY </a:t>
            </a:r>
            <a:r>
              <a:rPr altLang="en-US" b="1" dirty="0" sz="4400" lang="en-US"/>
              <a:t>C</a:t>
            </a:r>
            <a:r>
              <a:rPr altLang="en-US" b="1" dirty="0" sz="4400" lang="en-US"/>
              <a:t>O</a:t>
            </a:r>
            <a:r>
              <a:rPr altLang="en-US" b="1" dirty="0" sz="4400" lang="en-US"/>
              <a:t>NSUMPTION </a:t>
            </a:r>
            <a:endParaRPr altLang="en-US" dirty="0" lang="zh-CN"/>
          </a:p>
        </p:txBody>
      </p:sp>
      <p:sp>
        <p:nvSpPr>
          <p:cNvPr id="1048587" name="副标题 8"/>
          <p:cNvSpPr>
            <a:spLocks noGrp="1"/>
          </p:cNvSpPr>
          <p:nvPr>
            <p:ph type="subTitle" idx="1"/>
            <p:custDataLst>
              <p:tags r:id="rId2"/>
            </p:custDataLst>
          </p:nvPr>
        </p:nvSpPr>
        <p:spPr/>
        <p:txBody>
          <a:bodyPr>
            <a:normAutofit/>
          </a:bodyPr>
          <a:p>
            <a:r>
              <a:rPr altLang="en-US" b="1" dirty="0" lang="en-US">
                <a:solidFill>
                  <a:srgbClr val="36363D"/>
                </a:solidFill>
              </a:rPr>
              <a:t>N</a:t>
            </a:r>
            <a:r>
              <a:rPr altLang="en-US" b="1" dirty="0" lang="en-US">
                <a:solidFill>
                  <a:srgbClr val="36363D"/>
                </a:solidFill>
              </a:rPr>
              <a:t>A</a:t>
            </a:r>
            <a:r>
              <a:rPr altLang="en-US" b="1" dirty="0" lang="en-US">
                <a:solidFill>
                  <a:srgbClr val="36363D"/>
                </a:solidFill>
              </a:rPr>
              <a:t>M</a:t>
            </a:r>
            <a:r>
              <a:rPr altLang="en-US" b="1" dirty="0" lang="en-US">
                <a:solidFill>
                  <a:srgbClr val="36363D"/>
                </a:solidFill>
              </a:rPr>
              <a:t>E</a:t>
            </a:r>
            <a:r>
              <a:rPr altLang="en-US" b="1" dirty="0" lang="en-US">
                <a:solidFill>
                  <a:srgbClr val="36363D"/>
                </a:solidFill>
              </a:rPr>
              <a:t>:</a:t>
            </a:r>
            <a:r>
              <a:rPr altLang="en-US" b="1" dirty="0" lang="en-US">
                <a:solidFill>
                  <a:srgbClr val="36363D"/>
                </a:solidFill>
              </a:rPr>
              <a:t> </a:t>
            </a:r>
            <a:r>
              <a:rPr altLang="en-US" b="1" dirty="0" lang="en-US">
                <a:solidFill>
                  <a:srgbClr val="36363D"/>
                </a:solidFill>
              </a:rPr>
              <a:t>M</a:t>
            </a:r>
            <a:r>
              <a:rPr altLang="en-US" b="1" dirty="0" lang="en-US">
                <a:solidFill>
                  <a:srgbClr val="36363D"/>
                </a:solidFill>
              </a:rPr>
              <a:t>.</a:t>
            </a:r>
            <a:r>
              <a:rPr altLang="en-US" b="1" dirty="0" lang="en-US">
                <a:solidFill>
                  <a:srgbClr val="36363D"/>
                </a:solidFill>
              </a:rPr>
              <a:t>v</a:t>
            </a:r>
            <a:r>
              <a:rPr altLang="en-US" b="1" dirty="0" lang="en-US">
                <a:solidFill>
                  <a:srgbClr val="36363D"/>
                </a:solidFill>
              </a:rPr>
              <a:t>i</a:t>
            </a:r>
            <a:r>
              <a:rPr altLang="en-US" b="1" dirty="0" lang="en-US">
                <a:solidFill>
                  <a:srgbClr val="36363D"/>
                </a:solidFill>
              </a:rPr>
              <a:t>s</a:t>
            </a:r>
            <a:r>
              <a:rPr altLang="en-US" b="1" dirty="0" lang="en-US">
                <a:solidFill>
                  <a:srgbClr val="36363D"/>
                </a:solidFill>
              </a:rPr>
              <a:t>h</a:t>
            </a:r>
            <a:r>
              <a:rPr altLang="en-US" b="1" dirty="0" lang="en-US">
                <a:solidFill>
                  <a:srgbClr val="36363D"/>
                </a:solidFill>
              </a:rPr>
              <a:t>n</a:t>
            </a:r>
            <a:r>
              <a:rPr altLang="en-US" b="1" dirty="0" lang="en-US">
                <a:solidFill>
                  <a:srgbClr val="36363D"/>
                </a:solidFill>
              </a:rPr>
              <a:t>u</a:t>
            </a:r>
            <a:r>
              <a:rPr altLang="en-US" b="1" dirty="0" lang="en-US">
                <a:solidFill>
                  <a:srgbClr val="36363D"/>
                </a:solidFill>
              </a:rPr>
              <a:t> </a:t>
            </a:r>
            <a:r>
              <a:rPr altLang="en-US" b="1" dirty="0" lang="en-US">
                <a:solidFill>
                  <a:srgbClr val="36363D"/>
                </a:solidFill>
              </a:rPr>
              <a:t>p</a:t>
            </a:r>
            <a:r>
              <a:rPr altLang="en-US" b="1" dirty="0" lang="en-US">
                <a:solidFill>
                  <a:srgbClr val="36363D"/>
                </a:solidFill>
              </a:rPr>
              <a:t>r</a:t>
            </a:r>
            <a:r>
              <a:rPr altLang="en-US" b="1" dirty="0" lang="en-US">
                <a:solidFill>
                  <a:srgbClr val="36363D"/>
                </a:solidFill>
              </a:rPr>
              <a:t>i</a:t>
            </a:r>
            <a:r>
              <a:rPr altLang="en-US" b="1" dirty="0" lang="en-US">
                <a:solidFill>
                  <a:srgbClr val="36363D"/>
                </a:solidFill>
              </a:rPr>
              <a:t>y</a:t>
            </a:r>
            <a:r>
              <a:rPr altLang="en-US" b="1" dirty="0" lang="en-US">
                <a:solidFill>
                  <a:srgbClr val="36363D"/>
                </a:solidFill>
              </a:rPr>
              <a:t>a</a:t>
            </a:r>
            <a:endParaRPr altLang="en-US" dirty="0" lang="zh-CN"/>
          </a:p>
          <a:p>
            <a:r>
              <a:rPr altLang="en-US" b="1" dirty="0" lang="en-US">
                <a:solidFill>
                  <a:srgbClr val="36363D"/>
                </a:solidFill>
              </a:rPr>
              <a:t>C</a:t>
            </a:r>
            <a:r>
              <a:rPr altLang="en-US" b="1" dirty="0" lang="en-US">
                <a:solidFill>
                  <a:srgbClr val="36363D"/>
                </a:solidFill>
              </a:rPr>
              <a:t>O</a:t>
            </a:r>
            <a:r>
              <a:rPr altLang="en-US" b="1" dirty="0" lang="en-US">
                <a:solidFill>
                  <a:srgbClr val="36363D"/>
                </a:solidFill>
              </a:rPr>
              <a:t>U</a:t>
            </a:r>
            <a:r>
              <a:rPr altLang="en-US" b="1" dirty="0" lang="en-US">
                <a:solidFill>
                  <a:srgbClr val="36363D"/>
                </a:solidFill>
              </a:rPr>
              <a:t>RSE </a:t>
            </a:r>
            <a:r>
              <a:rPr altLang="en-US" b="1" dirty="0" lang="en-US">
                <a:solidFill>
                  <a:srgbClr val="36363D"/>
                </a:solidFill>
              </a:rPr>
              <a:t>N</a:t>
            </a:r>
            <a:r>
              <a:rPr altLang="en-US" b="1" dirty="0" lang="en-US">
                <a:solidFill>
                  <a:srgbClr val="36363D"/>
                </a:solidFill>
              </a:rPr>
              <a:t>A</a:t>
            </a:r>
            <a:r>
              <a:rPr altLang="en-US" b="1" dirty="0" lang="en-US">
                <a:solidFill>
                  <a:srgbClr val="36363D"/>
                </a:solidFill>
              </a:rPr>
              <a:t>M</a:t>
            </a:r>
            <a:r>
              <a:rPr altLang="en-US" b="1" dirty="0" lang="en-US">
                <a:solidFill>
                  <a:srgbClr val="36363D"/>
                </a:solidFill>
              </a:rPr>
              <a:t>E</a:t>
            </a:r>
            <a:r>
              <a:rPr altLang="en-US" b="1" dirty="0" lang="en-US">
                <a:solidFill>
                  <a:srgbClr val="36363D"/>
                </a:solidFill>
              </a:rPr>
              <a:t>:</a:t>
            </a:r>
            <a:r>
              <a:rPr altLang="en-US" b="1" dirty="0" lang="en-US">
                <a:solidFill>
                  <a:srgbClr val="36363D"/>
                </a:solidFill>
              </a:rPr>
              <a:t> ARTIFICIAL </a:t>
            </a:r>
            <a:r>
              <a:rPr altLang="en-US" b="1" dirty="0" lang="en-US">
                <a:solidFill>
                  <a:srgbClr val="36363D"/>
                </a:solidFill>
              </a:rPr>
              <a:t>I</a:t>
            </a:r>
            <a:r>
              <a:rPr altLang="en-US" b="1" dirty="0" lang="en-US">
                <a:solidFill>
                  <a:srgbClr val="36363D"/>
                </a:solidFill>
              </a:rPr>
              <a:t>N</a:t>
            </a:r>
            <a:r>
              <a:rPr altLang="en-US" b="1" dirty="0" lang="en-US">
                <a:solidFill>
                  <a:srgbClr val="36363D"/>
                </a:solidFill>
              </a:rPr>
              <a:t>T</a:t>
            </a:r>
            <a:r>
              <a:rPr altLang="en-US" b="1" dirty="0" lang="en-US">
                <a:solidFill>
                  <a:srgbClr val="36363D"/>
                </a:solidFill>
              </a:rPr>
              <a:t>E</a:t>
            </a:r>
            <a:r>
              <a:rPr altLang="en-US" b="1" dirty="0" lang="en-US">
                <a:solidFill>
                  <a:srgbClr val="36363D"/>
                </a:solidFill>
              </a:rPr>
              <a:t>LLIGENCE</a:t>
            </a:r>
            <a:endParaRPr altLang="en-US" dirty="0" lang="zh-CN"/>
          </a:p>
          <a:p>
            <a:r>
              <a:rPr altLang="en-US" b="1" dirty="0" lang="en-US">
                <a:solidFill>
                  <a:srgbClr val="36363D"/>
                </a:solidFill>
              </a:rPr>
              <a:t>P</a:t>
            </a:r>
            <a:r>
              <a:rPr altLang="en-US" b="1" dirty="0" lang="en-US">
                <a:solidFill>
                  <a:srgbClr val="36363D"/>
                </a:solidFill>
              </a:rPr>
              <a:t>R</a:t>
            </a:r>
            <a:r>
              <a:rPr altLang="en-US" b="1" dirty="0" lang="en-US">
                <a:solidFill>
                  <a:srgbClr val="36363D"/>
                </a:solidFill>
              </a:rPr>
              <a:t>O</a:t>
            </a:r>
            <a:r>
              <a:rPr altLang="en-US" b="1" dirty="0" lang="en-US">
                <a:solidFill>
                  <a:srgbClr val="36363D"/>
                </a:solidFill>
              </a:rPr>
              <a:t>J</a:t>
            </a:r>
            <a:r>
              <a:rPr altLang="en-US" b="1" dirty="0" lang="en-US">
                <a:solidFill>
                  <a:srgbClr val="36363D"/>
                </a:solidFill>
              </a:rPr>
              <a:t>ECT </a:t>
            </a:r>
            <a:r>
              <a:rPr altLang="en-US" b="1" dirty="0" lang="en-US">
                <a:solidFill>
                  <a:srgbClr val="36363D"/>
                </a:solidFill>
              </a:rPr>
              <a:t>N</a:t>
            </a:r>
            <a:r>
              <a:rPr altLang="en-US" b="1" dirty="0" lang="en-US">
                <a:solidFill>
                  <a:srgbClr val="36363D"/>
                </a:solidFill>
              </a:rPr>
              <a:t>A</a:t>
            </a:r>
            <a:r>
              <a:rPr altLang="en-US" b="1" dirty="0" lang="en-US">
                <a:solidFill>
                  <a:srgbClr val="36363D"/>
                </a:solidFill>
              </a:rPr>
              <a:t>M</a:t>
            </a:r>
            <a:r>
              <a:rPr altLang="en-US" b="1" dirty="0" lang="en-US">
                <a:solidFill>
                  <a:srgbClr val="36363D"/>
                </a:solidFill>
              </a:rPr>
              <a:t>E</a:t>
            </a:r>
            <a:r>
              <a:rPr altLang="en-US" b="1" dirty="0" lang="en-US">
                <a:solidFill>
                  <a:srgbClr val="36363D"/>
                </a:solidFill>
              </a:rPr>
              <a:t>:</a:t>
            </a:r>
            <a:r>
              <a:rPr altLang="en-US" b="1" dirty="0" lang="en-US">
                <a:solidFill>
                  <a:srgbClr val="36363D"/>
                </a:solidFill>
              </a:rPr>
              <a:t> MEASURE </a:t>
            </a:r>
            <a:r>
              <a:rPr altLang="en-US" b="1" dirty="0" lang="en-US">
                <a:solidFill>
                  <a:srgbClr val="36363D"/>
                </a:solidFill>
              </a:rPr>
              <a:t>ENERGY </a:t>
            </a:r>
            <a:r>
              <a:rPr altLang="en-US" b="1" dirty="0" lang="en-US">
                <a:solidFill>
                  <a:srgbClr val="36363D"/>
                </a:solidFill>
              </a:rPr>
              <a:t>CONSUMPTION </a:t>
            </a:r>
            <a:endParaRPr altLang="en-US" dirty="0" lang="zh-CN"/>
          </a:p>
        </p:txBody>
      </p:sp>
    </p:spTree>
    <p:custDataLst>
      <p:tags r:id="rId3"/>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7" name=""/>
        <p:cNvGrpSpPr/>
        <p:nvPr/>
      </p:nvGrpSpPr>
      <p:grpSpPr>
        <a:xfrm>
          <a:off x="0" y="0"/>
          <a:ext cx="0" cy="0"/>
          <a:chOff x="0" y="0"/>
          <a:chExt cx="0" cy="0"/>
        </a:xfrm>
      </p:grpSpPr>
      <p:sp>
        <p:nvSpPr>
          <p:cNvPr id="1048596" name="标题 4"/>
          <p:cNvSpPr>
            <a:spLocks noGrp="1"/>
          </p:cNvSpPr>
          <p:nvPr>
            <p:ph type="title"/>
            <p:custDataLst>
              <p:tags r:id="rId1"/>
            </p:custDataLst>
          </p:nvPr>
        </p:nvSpPr>
        <p:spPr/>
        <p:txBody>
          <a:bodyPr/>
          <a:p>
            <a:r>
              <a:rPr altLang="en-US" dirty="0" lang="en-US"/>
              <a:t>I</a:t>
            </a:r>
            <a:r>
              <a:rPr altLang="en-US" dirty="0" lang="en-US"/>
              <a:t>N</a:t>
            </a:r>
            <a:r>
              <a:rPr altLang="en-US" dirty="0" lang="en-US"/>
              <a:t>T</a:t>
            </a:r>
            <a:r>
              <a:rPr altLang="en-US" dirty="0" lang="en-US"/>
              <a:t>R</a:t>
            </a:r>
            <a:r>
              <a:rPr altLang="en-US" dirty="0" lang="en-US"/>
              <a:t>O</a:t>
            </a:r>
            <a:r>
              <a:rPr altLang="en-US" dirty="0" lang="en-US"/>
              <a:t>DUCTION</a:t>
            </a:r>
            <a:r>
              <a:rPr altLang="en-US" dirty="0" lang="en-US"/>
              <a:t> </a:t>
            </a:r>
            <a:r>
              <a:rPr altLang="en-US" dirty="0" lang="en-US"/>
              <a:t>:</a:t>
            </a:r>
            <a:endParaRPr altLang="en-US" dirty="0" lang="zh-CN"/>
          </a:p>
        </p:txBody>
      </p:sp>
      <p:sp>
        <p:nvSpPr>
          <p:cNvPr id="1048597" name="内容占位符 5"/>
          <p:cNvSpPr>
            <a:spLocks noGrp="1"/>
          </p:cNvSpPr>
          <p:nvPr>
            <p:ph idx="1"/>
            <p:custDataLst>
              <p:tags r:id="rId2"/>
            </p:custDataLst>
          </p:nvPr>
        </p:nvSpPr>
        <p:spPr/>
        <p:txBody>
          <a:bodyPr>
            <a:normAutofit/>
          </a:bodyPr>
          <a:p>
            <a:pPr>
              <a:lnSpc>
                <a:spcPct val="200000"/>
              </a:lnSpc>
            </a:pPr>
            <a:r>
              <a:rPr altLang="en-US" dirty="0" lang="zh-CN"/>
              <a:t>Energy consumption does not only vary by equipment type but also has a temporal dimension. Therefore the breakdown for different periods of time is a relevant factor in the measuring of energy consumption. The analysis of energy consumption requires to also understand the periodicities of demand to evaluate the impact of demand peaks. This research starts out by evaluating annual data; however, energy consumption follows external influences that create a certain periodicity and peaks in different temporal dimensions</a:t>
            </a:r>
            <a:endParaRPr altLang="en-US" dirty="0" lang="zh-CN"/>
          </a:p>
        </p:txBody>
      </p:sp>
    </p:spTree>
    <p:custDataLst>
      <p:tags r:id="rId3"/>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pic>
        <p:nvPicPr>
          <p:cNvPr id="2097152" name="图片 4"/>
          <p:cNvPicPr preferRelativeResize="0">
            <a:picLocks/>
          </p:cNvPicPr>
          <p:nvPr>
            <p:custDataLst>
              <p:tags r:id="rId1"/>
            </p:custDataLst>
          </p:nvPr>
        </p:nvPicPr>
        <p:blipFill rotWithShape="1">
          <a:blip xmlns:r="http://schemas.openxmlformats.org/officeDocument/2006/relationships" r:embed="rId2"/>
          <a:srcRect t="24640" b="24640"/>
          <a:stretch>
            <a:fillRect/>
          </a:stretch>
        </p:blipFill>
        <p:spPr>
          <a:xfrm>
            <a:off x="5943309" y="-532005"/>
            <a:ext cx="5354318" cy="7812339"/>
          </a:xfrm>
          <a:prstGeom prst="rect"/>
        </p:spPr>
      </p:pic>
      <p:sp>
        <p:nvSpPr>
          <p:cNvPr id="1048604" name="文本框 2"/>
          <p:cNvSpPr txBox="1"/>
          <p:nvPr>
            <p:custDataLst>
              <p:tags r:id="rId3"/>
            </p:custDataLst>
          </p:nvPr>
        </p:nvSpPr>
        <p:spPr>
          <a:xfrm>
            <a:off x="621550" y="723106"/>
            <a:ext cx="4165200" cy="1600200"/>
          </a:xfrm>
          <a:prstGeom prst="rect"/>
        </p:spPr>
        <p:txBody>
          <a:bodyPr anchor="b" anchorCtr="0" bIns="45720" lIns="91440" rIns="91440" rtlCol="0" tIns="45720" vert="horz">
            <a:normAutofit/>
          </a:bodyPr>
          <a:lstStyle>
            <a:defPPr>
              <a:defRPr lang="zh-CN"/>
            </a:defPPr>
            <a:lvl1pPr>
              <a:defRPr sz="2800">
                <a:solidFill>
                  <a:schemeClr val="accent1">
                    <a:lumMod val="75000"/>
                  </a:schemeClr>
                </a:solidFill>
                <a:latin typeface="+mj-lt"/>
                <a:ea typeface="+mj-ea"/>
                <a:cs typeface="+mj-cs"/>
              </a:defRPr>
            </a:lvl1pPr>
          </a:lstStyle>
          <a:p>
            <a:r>
              <a:rPr altLang="en-US" dirty="0" sz="3200" lang="en-US"/>
              <a:t>M</a:t>
            </a:r>
            <a:r>
              <a:rPr altLang="en-US" dirty="0" sz="3200" lang="en-US"/>
              <a:t>E</a:t>
            </a:r>
            <a:r>
              <a:rPr altLang="en-US" dirty="0" sz="3200" lang="en-US"/>
              <a:t>A</a:t>
            </a:r>
            <a:r>
              <a:rPr altLang="en-US" dirty="0" sz="3200" lang="en-US"/>
              <a:t>SURE </a:t>
            </a:r>
            <a:r>
              <a:rPr altLang="en-US" dirty="0" sz="3200" lang="en-US"/>
              <a:t>E</a:t>
            </a:r>
            <a:r>
              <a:rPr altLang="en-US" dirty="0" sz="3200" lang="en-US"/>
              <a:t>N</a:t>
            </a:r>
            <a:r>
              <a:rPr altLang="en-US" dirty="0" sz="3200" lang="en-US"/>
              <a:t>E</a:t>
            </a:r>
            <a:r>
              <a:rPr altLang="en-US" dirty="0" sz="3200" lang="en-US"/>
              <a:t>RGY </a:t>
            </a:r>
            <a:r>
              <a:rPr altLang="en-US" dirty="0" sz="3200" lang="en-US"/>
              <a:t>CONSUMPTION </a:t>
            </a:r>
            <a:r>
              <a:rPr altLang="en-US" dirty="0" sz="3200" lang="en-US"/>
              <a:t>D</a:t>
            </a:r>
            <a:r>
              <a:rPr altLang="en-US" dirty="0" sz="3200" lang="en-US"/>
              <a:t>I</a:t>
            </a:r>
            <a:r>
              <a:rPr altLang="en-US" dirty="0" sz="3200" lang="en-US"/>
              <a:t>R</a:t>
            </a:r>
            <a:r>
              <a:rPr altLang="en-US" dirty="0" sz="3200" lang="en-US"/>
              <a:t>E</a:t>
            </a:r>
            <a:r>
              <a:rPr altLang="en-US" dirty="0" sz="3200" lang="en-US"/>
              <a:t>CT</a:t>
            </a:r>
            <a:r>
              <a:rPr altLang="en-US" dirty="0" sz="3200" lang="en-US"/>
              <a:t>L</a:t>
            </a:r>
            <a:r>
              <a:rPr altLang="en-US" dirty="0" sz="3200" lang="en-US"/>
              <a:t>Y </a:t>
            </a:r>
            <a:r>
              <a:rPr altLang="en-US" dirty="0" sz="3200" lang="en-US"/>
              <a:t>F</a:t>
            </a:r>
            <a:r>
              <a:rPr altLang="en-US" dirty="0" sz="3200" lang="en-US"/>
              <a:t>R</a:t>
            </a:r>
            <a:r>
              <a:rPr altLang="en-US" dirty="0" sz="3200" lang="en-US"/>
              <a:t>OM </a:t>
            </a:r>
            <a:r>
              <a:rPr altLang="en-US" dirty="0" sz="3200" lang="en-US"/>
              <a:t>T</a:t>
            </a:r>
            <a:r>
              <a:rPr altLang="en-US" dirty="0" sz="3200" lang="en-US"/>
              <a:t>H</a:t>
            </a:r>
            <a:r>
              <a:rPr altLang="en-US" dirty="0" sz="3200" lang="en-US"/>
              <a:t>E</a:t>
            </a:r>
            <a:r>
              <a:rPr altLang="en-US" dirty="0" sz="3200" lang="en-US"/>
              <a:t> </a:t>
            </a:r>
            <a:r>
              <a:rPr altLang="en-US" dirty="0" sz="3200" lang="en-US"/>
              <a:t>W</a:t>
            </a:r>
            <a:r>
              <a:rPr altLang="en-US" dirty="0" sz="3200" lang="en-US"/>
              <a:t>A</a:t>
            </a:r>
            <a:r>
              <a:rPr altLang="en-US" dirty="0" sz="3200" lang="en-US"/>
              <a:t>L</a:t>
            </a:r>
            <a:r>
              <a:rPr altLang="en-US" dirty="0" sz="3200" lang="en-US"/>
              <a:t>L</a:t>
            </a:r>
            <a:r>
              <a:rPr altLang="en-US" dirty="0" sz="3200" lang="en-US"/>
              <a:t> </a:t>
            </a:r>
            <a:r>
              <a:rPr altLang="en-US" dirty="0" sz="3200" lang="en-US"/>
              <a:t>S</a:t>
            </a:r>
            <a:r>
              <a:rPr altLang="en-US" dirty="0" sz="3200" lang="en-US"/>
              <a:t>O</a:t>
            </a:r>
            <a:r>
              <a:rPr altLang="en-US" dirty="0" sz="3200" lang="en-US"/>
              <a:t>C</a:t>
            </a:r>
            <a:r>
              <a:rPr altLang="en-US" dirty="0" sz="3200" lang="en-US"/>
              <a:t>KET </a:t>
            </a:r>
            <a:endParaRPr altLang="en-US" dirty="0" sz="3200" lang="zh-CN"/>
          </a:p>
        </p:txBody>
      </p:sp>
      <p:sp>
        <p:nvSpPr>
          <p:cNvPr id="1048605" name="文本框 3"/>
          <p:cNvSpPr txBox="1"/>
          <p:nvPr>
            <p:custDataLst>
              <p:tags r:id="rId4"/>
            </p:custDataLst>
          </p:nvPr>
        </p:nvSpPr>
        <p:spPr>
          <a:xfrm>
            <a:off x="621550" y="2323306"/>
            <a:ext cx="4165200" cy="3811588"/>
          </a:xfrm>
          <a:prstGeom prst="rect"/>
        </p:spPr>
        <p:txBody>
          <a:bodyPr bIns="45720" lIns="91440" rIns="91440" rtlCol="0" tIns="45720" vert="horz">
            <a:normAutofit/>
          </a:bodyPr>
          <a:lstStyle>
            <a:defPPr>
              <a:defRPr lang="zh-CN"/>
            </a:defPPr>
            <a:lvl1pPr indent="0" lvl="0">
              <a:buNone/>
              <a:defRPr sz="2000"/>
            </a:lvl1pPr>
            <a:lvl2pPr indent="0">
              <a:buNone/>
              <a:defRPr sz="1400"/>
            </a:lvl2pPr>
            <a:lvl3pPr indent="0">
              <a:buNone/>
              <a:defRPr sz="1200"/>
            </a:lvl3pPr>
            <a:lvl4pPr indent="0">
              <a:buNone/>
              <a:defRPr sz="1000"/>
            </a:lvl4pPr>
            <a:lvl5pPr indent="0">
              <a:buNone/>
              <a:defRPr sz="1000"/>
            </a:lvl5pPr>
            <a:lvl6pPr indent="0">
              <a:buNone/>
              <a:defRPr sz="1000"/>
            </a:lvl6pPr>
            <a:lvl7pPr indent="0">
              <a:buNone/>
              <a:defRPr sz="1000"/>
            </a:lvl7pPr>
            <a:lvl8pPr indent="0">
              <a:buNone/>
              <a:defRPr sz="1000"/>
            </a:lvl8pPr>
            <a:lvl9pPr indent="0">
              <a:buNone/>
              <a:defRPr sz="1000"/>
            </a:lvl9pPr>
          </a:lstStyle>
          <a:p>
            <a:r>
              <a:rPr altLang="en-US" lang="en-US">
                <a:latin typeface="+mn-lt"/>
                <a:ea typeface="+mn-ea"/>
              </a:rPr>
              <a:t>Measuring energy consumption directly from the wall socket is the same approach as for backend applications. Using a watt-hour meter, you can measure the total power consumption of your device, which helps you calculate energy cost. This will always be the best way to measure power consumption because it will measure exactly what your hardware consumes.</a:t>
            </a:r>
            <a:endParaRPr altLang="en-US" lang="zh-CN">
              <a:latin typeface="+mn-lt"/>
              <a:ea typeface="+mn-ea"/>
            </a:endParaRPr>
          </a:p>
        </p:txBody>
      </p:sp>
    </p:spTree>
    <p:custDataLst>
      <p:tags r:id="rId5"/>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09" name="文本框 2"/>
          <p:cNvSpPr txBox="1"/>
          <p:nvPr>
            <p:custDataLst>
              <p:tags r:id="rId1"/>
            </p:custDataLst>
          </p:nvPr>
        </p:nvSpPr>
        <p:spPr>
          <a:xfrm>
            <a:off x="1560038" y="310754"/>
            <a:ext cx="9082800" cy="939600"/>
          </a:xfrm>
          <a:prstGeom prst="rect"/>
        </p:spPr>
        <p:txBody>
          <a:bodyPr anchor="ctr" anchorCtr="0" bIns="45720" lIns="91440" rIns="91440" rtlCol="0" tIns="45720" vert="horz">
            <a:normAutofit/>
          </a:bodyPr>
          <a:lstStyle>
            <a:defPPr>
              <a:defRPr lang="zh-CN"/>
            </a:defPPr>
            <a:lvl1pPr>
              <a:defRPr sz="3200">
                <a:solidFill>
                  <a:schemeClr val="accent1">
                    <a:lumMod val="75000"/>
                  </a:schemeClr>
                </a:solidFill>
                <a:latin typeface="+mj-lt"/>
                <a:ea typeface="+mj-ea"/>
                <a:cs typeface="+mj-cs"/>
              </a:defRPr>
            </a:lvl1pPr>
          </a:lstStyle>
          <a:p>
            <a:r>
              <a:rPr altLang="en-US" dirty="0" sz="3600" lang="en-US"/>
              <a:t>C</a:t>
            </a:r>
            <a:r>
              <a:rPr altLang="en-US" dirty="0" sz="3600" lang="en-US"/>
              <a:t>O</a:t>
            </a:r>
            <a:r>
              <a:rPr altLang="en-US" dirty="0" sz="3600" lang="en-US"/>
              <a:t>D</a:t>
            </a:r>
            <a:r>
              <a:rPr altLang="en-US" dirty="0" sz="3600" lang="en-US"/>
              <a:t>E</a:t>
            </a:r>
            <a:r>
              <a:rPr altLang="en-US" dirty="0" sz="3600" lang="en-US"/>
              <a:t>:</a:t>
            </a:r>
            <a:endParaRPr altLang="en-US" dirty="0" sz="3600" lang="zh-CN"/>
          </a:p>
        </p:txBody>
      </p:sp>
      <p:sp>
        <p:nvSpPr>
          <p:cNvPr id="1048610" name="文本框 3"/>
          <p:cNvSpPr txBox="1"/>
          <p:nvPr>
            <p:custDataLst>
              <p:tags r:id="rId2"/>
            </p:custDataLst>
          </p:nvPr>
        </p:nvSpPr>
        <p:spPr>
          <a:xfrm>
            <a:off x="1560038" y="5949647"/>
            <a:ext cx="9082800" cy="597600"/>
          </a:xfrm>
          <a:prstGeom prst="rect"/>
        </p:spPr>
        <p:txBody>
          <a:bodyPr anchor="t" anchorCtr="0" bIns="45720" lIns="91440" rIns="91440" rtlCol="0" tIns="45720" vert="horz">
            <a:normAutofit/>
          </a:bodyPr>
          <a:lstStyle>
            <a:defPPr>
              <a:defRPr lang="zh-CN"/>
            </a:defPPr>
            <a:lvl1pPr indent="0" lvl="0">
              <a:buNone/>
            </a:lvl1pPr>
            <a:lvl2pPr indent="0">
              <a:buNone/>
              <a:defRPr sz="1400"/>
            </a:lvl2pPr>
            <a:lvl3pPr indent="0">
              <a:buNone/>
              <a:defRPr sz="1200"/>
            </a:lvl3pPr>
            <a:lvl4pPr indent="0">
              <a:buNone/>
              <a:defRPr sz="1000"/>
            </a:lvl4pPr>
            <a:lvl5pPr indent="0">
              <a:buNone/>
              <a:defRPr sz="1000"/>
            </a:lvl5pPr>
            <a:lvl6pPr indent="0">
              <a:buNone/>
              <a:defRPr sz="1000"/>
            </a:lvl6pPr>
            <a:lvl7pPr indent="0">
              <a:buNone/>
              <a:defRPr sz="1000"/>
            </a:lvl7pPr>
            <a:lvl8pPr indent="0">
              <a:buNone/>
              <a:defRPr sz="1000"/>
            </a:lvl8pPr>
            <a:lvl9pPr indent="0">
              <a:buNone/>
              <a:defRPr sz="1000"/>
            </a:lvl9pPr>
          </a:lstStyle>
          <a:p>
            <a:r>
              <a:rPr altLang="zh-CN" dirty="0" lang="en-US" smtClean="0">
                <a:latin typeface="+mn-lt"/>
                <a:ea typeface="+mn-ea"/>
              </a:rPr>
              <a:t>Lorem ipsum dolor sit </a:t>
            </a:r>
            <a:r>
              <a:rPr altLang="zh-CN" dirty="0" lang="en-US" err="1" smtClean="0">
                <a:latin typeface="+mn-lt"/>
                <a:ea typeface="+mn-ea"/>
              </a:rPr>
              <a:t>amet</a:t>
            </a:r>
            <a:r>
              <a:rPr altLang="zh-CN" dirty="0" lang="en-US" smtClean="0">
                <a:latin typeface="+mn-lt"/>
                <a:ea typeface="+mn-ea"/>
              </a:rPr>
              <a:t>, </a:t>
            </a:r>
            <a:r>
              <a:rPr altLang="zh-CN" dirty="0" lang="en-US" err="1" smtClean="0">
                <a:latin typeface="+mn-lt"/>
                <a:ea typeface="+mn-ea"/>
              </a:rPr>
              <a:t>consectetur</a:t>
            </a:r>
            <a:r>
              <a:rPr altLang="zh-CN" dirty="0" lang="en-US" smtClean="0">
                <a:latin typeface="+mn-lt"/>
                <a:ea typeface="+mn-ea"/>
              </a:rPr>
              <a:t> </a:t>
            </a:r>
            <a:r>
              <a:rPr altLang="zh-CN" dirty="0" lang="en-US" err="1" smtClean="0">
                <a:latin typeface="+mn-lt"/>
                <a:ea typeface="+mn-ea"/>
              </a:rPr>
              <a:t>adipisicing</a:t>
            </a:r>
            <a:r>
              <a:rPr altLang="zh-CN" dirty="0" lang="en-US" smtClean="0">
                <a:latin typeface="+mn-lt"/>
                <a:ea typeface="+mn-ea"/>
              </a:rPr>
              <a:t> </a:t>
            </a:r>
            <a:r>
              <a:rPr altLang="zh-CN" dirty="0" lang="en-US" err="1" smtClean="0">
                <a:latin typeface="+mn-lt"/>
                <a:ea typeface="+mn-ea"/>
              </a:rPr>
              <a:t>elit</a:t>
            </a:r>
            <a:r>
              <a:rPr altLang="zh-CN" dirty="0" lang="en-US" smtClean="0">
                <a:latin typeface="+mn-lt"/>
                <a:ea typeface="+mn-ea"/>
              </a:rPr>
              <a:t>.</a:t>
            </a:r>
            <a:endParaRPr altLang="en-US" dirty="0" lang="zh-CN">
              <a:latin typeface="+mn-lt"/>
              <a:ea typeface="+mn-ea"/>
            </a:endParaRPr>
          </a:p>
        </p:txBody>
      </p:sp>
      <p:sp>
        <p:nvSpPr>
          <p:cNvPr id="1048611" name=""/>
          <p:cNvSpPr txBox="1"/>
          <p:nvPr/>
        </p:nvSpPr>
        <p:spPr>
          <a:xfrm rot="6093">
            <a:off x="496118" y="2389366"/>
            <a:ext cx="11073475" cy="2936240"/>
          </a:xfrm>
          <a:prstGeom prst="rect"/>
        </p:spPr>
        <p:txBody>
          <a:bodyPr rtlCol="0" wrap="square">
            <a:spAutoFit/>
          </a:bodyPr>
          <a:p>
            <a:r>
              <a:rPr sz="2800" lang="en-US">
                <a:solidFill>
                  <a:srgbClr val="000000"/>
                </a:solidFill>
              </a:rPr>
              <a:t>import matplotlib.pyplot as plt # plotting
import numpy as np # linear algebra
import os # accessing directory structure
import pandas as pd # data processing, CSV file I/O (e.g. pd.read_csv)
import seaborn as sns
plt.style.use('ggplot') # Make it pretty
# Data is saved in parquet format so schema is preserved.
df = pd.read_parquet('../input/est_hourly.paruqet')</a:t>
            </a:r>
            <a:endParaRPr sz="2800" lang="en-US">
              <a:solidFill>
                <a:srgbClr val="000000"/>
              </a:solidFill>
            </a:endParaRPr>
          </a:p>
        </p:txBody>
      </p:sp>
    </p:spTree>
    <p:custDataLst>
      <p:tags r:id="rId3"/>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15" name="文本框 10"/>
          <p:cNvSpPr txBox="1"/>
          <p:nvPr>
            <p:custDataLst>
              <p:tags r:id="rId1"/>
            </p:custDataLst>
          </p:nvPr>
        </p:nvSpPr>
        <p:spPr>
          <a:xfrm>
            <a:off x="2110850" y="810537"/>
            <a:ext cx="9012379" cy="1374048"/>
          </a:xfrm>
          <a:prstGeom prst="rect"/>
          <a:noFill/>
        </p:spPr>
        <p:txBody>
          <a:bodyPr rtlCol="0" wrap="square">
            <a:normAutofit/>
          </a:bodyPr>
          <a:p>
            <a:pPr algn="ctr">
              <a:lnSpc>
                <a:spcPct val="130000"/>
              </a:lnSpc>
            </a:pPr>
            <a:r>
              <a:rPr altLang="en-US" b="1" dirty="0" sz="3600" lang="en-US">
                <a:latin typeface="+mj-lt"/>
                <a:ea typeface="+mj-ea"/>
                <a:cs typeface="+mj-cs"/>
              </a:rPr>
              <a:t>U</a:t>
            </a:r>
            <a:r>
              <a:rPr altLang="en-US" b="1" dirty="0" sz="3600" lang="en-US">
                <a:latin typeface="+mj-lt"/>
                <a:ea typeface="+mj-ea"/>
                <a:cs typeface="+mj-cs"/>
              </a:rPr>
              <a:t>S</a:t>
            </a:r>
            <a:r>
              <a:rPr altLang="en-US" b="1" dirty="0" sz="3600" lang="en-US">
                <a:latin typeface="+mj-lt"/>
                <a:ea typeface="+mj-ea"/>
                <a:cs typeface="+mj-cs"/>
              </a:rPr>
              <a:t>E</a:t>
            </a:r>
            <a:r>
              <a:rPr altLang="en-US" b="1" dirty="0" sz="3600" lang="en-US">
                <a:latin typeface="+mj-lt"/>
                <a:ea typeface="+mj-ea"/>
                <a:cs typeface="+mj-cs"/>
              </a:rPr>
              <a:t> </a:t>
            </a:r>
            <a:r>
              <a:rPr altLang="en-US" b="1" dirty="0" sz="3600" lang="en-US">
                <a:latin typeface="+mj-lt"/>
                <a:ea typeface="+mj-ea"/>
                <a:cs typeface="+mj-cs"/>
              </a:rPr>
              <a:t>T</a:t>
            </a:r>
            <a:r>
              <a:rPr altLang="en-US" b="1" dirty="0" sz="3600" lang="en-US">
                <a:latin typeface="+mj-lt"/>
                <a:ea typeface="+mj-ea"/>
                <a:cs typeface="+mj-cs"/>
              </a:rPr>
              <a:t>O</a:t>
            </a:r>
            <a:r>
              <a:rPr altLang="en-US" b="1" dirty="0" sz="3600" lang="en-US">
                <a:latin typeface="+mj-lt"/>
                <a:ea typeface="+mj-ea"/>
                <a:cs typeface="+mj-cs"/>
              </a:rPr>
              <a:t>O</a:t>
            </a:r>
            <a:r>
              <a:rPr altLang="en-US" b="1" dirty="0" sz="3600" lang="en-US">
                <a:latin typeface="+mj-lt"/>
                <a:ea typeface="+mj-ea"/>
                <a:cs typeface="+mj-cs"/>
              </a:rPr>
              <a:t>L</a:t>
            </a:r>
            <a:r>
              <a:rPr altLang="en-US" b="1" dirty="0" sz="3600" lang="en-US">
                <a:latin typeface="+mj-lt"/>
                <a:ea typeface="+mj-ea"/>
                <a:cs typeface="+mj-cs"/>
              </a:rPr>
              <a:t>S </a:t>
            </a:r>
            <a:r>
              <a:rPr altLang="en-US" b="1" dirty="0" sz="3600" lang="en-US">
                <a:latin typeface="+mj-lt"/>
                <a:ea typeface="+mj-ea"/>
                <a:cs typeface="+mj-cs"/>
              </a:rPr>
              <a:t> </a:t>
            </a:r>
            <a:r>
              <a:rPr altLang="en-US" b="1" dirty="0" sz="3600" lang="en-US">
                <a:latin typeface="+mj-lt"/>
                <a:ea typeface="+mj-ea"/>
                <a:cs typeface="+mj-cs"/>
              </a:rPr>
              <a:t>T</a:t>
            </a:r>
            <a:r>
              <a:rPr altLang="en-US" b="1" dirty="0" sz="3600" lang="en-US">
                <a:latin typeface="+mj-lt"/>
                <a:ea typeface="+mj-ea"/>
                <a:cs typeface="+mj-cs"/>
              </a:rPr>
              <a:t>O</a:t>
            </a:r>
            <a:r>
              <a:rPr altLang="en-US" b="1" dirty="0" sz="3600" lang="en-US">
                <a:latin typeface="+mj-lt"/>
                <a:ea typeface="+mj-ea"/>
                <a:cs typeface="+mj-cs"/>
              </a:rPr>
              <a:t> </a:t>
            </a:r>
            <a:r>
              <a:rPr altLang="en-US" b="1" dirty="0" sz="3600" lang="en-US">
                <a:latin typeface="+mj-lt"/>
                <a:ea typeface="+mj-ea"/>
                <a:cs typeface="+mj-cs"/>
              </a:rPr>
              <a:t>M</a:t>
            </a:r>
            <a:r>
              <a:rPr altLang="en-US" b="1" dirty="0" sz="3600" lang="en-US">
                <a:latin typeface="+mj-lt"/>
                <a:ea typeface="+mj-ea"/>
                <a:cs typeface="+mj-cs"/>
              </a:rPr>
              <a:t>E</a:t>
            </a:r>
            <a:r>
              <a:rPr altLang="en-US" b="1" dirty="0" sz="3600" lang="en-US">
                <a:latin typeface="+mj-lt"/>
                <a:ea typeface="+mj-ea"/>
                <a:cs typeface="+mj-cs"/>
              </a:rPr>
              <a:t>A</a:t>
            </a:r>
            <a:r>
              <a:rPr altLang="en-US" b="1" dirty="0" sz="3600" lang="en-US">
                <a:latin typeface="+mj-lt"/>
                <a:ea typeface="+mj-ea"/>
                <a:cs typeface="+mj-cs"/>
              </a:rPr>
              <a:t>S</a:t>
            </a:r>
            <a:r>
              <a:rPr altLang="en-US" b="1" dirty="0" sz="3600" lang="en-US">
                <a:latin typeface="+mj-lt"/>
                <a:ea typeface="+mj-ea"/>
                <a:cs typeface="+mj-cs"/>
              </a:rPr>
              <a:t>URE </a:t>
            </a:r>
            <a:r>
              <a:rPr altLang="en-US" b="1" dirty="0" sz="3600" lang="en-US">
                <a:latin typeface="+mj-lt"/>
                <a:ea typeface="+mj-ea"/>
                <a:cs typeface="+mj-cs"/>
              </a:rPr>
              <a:t>O</a:t>
            </a:r>
            <a:r>
              <a:rPr altLang="en-US" b="1" dirty="0" sz="3600" lang="en-US">
                <a:latin typeface="+mj-lt"/>
                <a:ea typeface="+mj-ea"/>
                <a:cs typeface="+mj-cs"/>
              </a:rPr>
              <a:t>R</a:t>
            </a:r>
            <a:r>
              <a:rPr altLang="en-US" b="1" dirty="0" sz="3600" lang="en-US">
                <a:latin typeface="+mj-lt"/>
                <a:ea typeface="+mj-ea"/>
                <a:cs typeface="+mj-cs"/>
              </a:rPr>
              <a:t> </a:t>
            </a:r>
            <a:r>
              <a:rPr altLang="en-US" b="1" dirty="0" sz="3600" lang="en-US">
                <a:latin typeface="+mj-lt"/>
                <a:ea typeface="+mj-ea"/>
                <a:cs typeface="+mj-cs"/>
              </a:rPr>
              <a:t>E</a:t>
            </a:r>
            <a:r>
              <a:rPr altLang="en-US" b="1" dirty="0" sz="3600" lang="en-US">
                <a:latin typeface="+mj-lt"/>
                <a:ea typeface="+mj-ea"/>
                <a:cs typeface="+mj-cs"/>
              </a:rPr>
              <a:t>S</a:t>
            </a:r>
            <a:r>
              <a:rPr altLang="en-US" b="1" dirty="0" sz="3600" lang="en-US">
                <a:latin typeface="+mj-lt"/>
                <a:ea typeface="+mj-ea"/>
                <a:cs typeface="+mj-cs"/>
              </a:rPr>
              <a:t>T</a:t>
            </a:r>
            <a:r>
              <a:rPr altLang="en-US" b="1" dirty="0" sz="3600" lang="en-US">
                <a:latin typeface="+mj-lt"/>
                <a:ea typeface="+mj-ea"/>
                <a:cs typeface="+mj-cs"/>
              </a:rPr>
              <a:t>I</a:t>
            </a:r>
            <a:r>
              <a:rPr altLang="en-US" b="1" dirty="0" sz="3600" lang="en-US">
                <a:latin typeface="+mj-lt"/>
                <a:ea typeface="+mj-ea"/>
                <a:cs typeface="+mj-cs"/>
              </a:rPr>
              <a:t>MATE </a:t>
            </a:r>
            <a:r>
              <a:rPr altLang="en-US" b="1" dirty="0" sz="3600" lang="en-US">
                <a:latin typeface="+mj-lt"/>
                <a:ea typeface="+mj-ea"/>
                <a:cs typeface="+mj-cs"/>
              </a:rPr>
              <a:t> </a:t>
            </a:r>
            <a:r>
              <a:rPr altLang="en-US" b="1" dirty="0" sz="3600" lang="en-US">
                <a:latin typeface="+mj-lt"/>
                <a:ea typeface="+mj-ea"/>
                <a:cs typeface="+mj-cs"/>
              </a:rPr>
              <a:t>E</a:t>
            </a:r>
            <a:r>
              <a:rPr altLang="en-US" b="1" dirty="0" sz="3600" lang="en-US">
                <a:latin typeface="+mj-lt"/>
                <a:ea typeface="+mj-ea"/>
                <a:cs typeface="+mj-cs"/>
              </a:rPr>
              <a:t>N</a:t>
            </a:r>
            <a:r>
              <a:rPr altLang="en-US" b="1" dirty="0" sz="3600" lang="en-US">
                <a:latin typeface="+mj-lt"/>
                <a:ea typeface="+mj-ea"/>
                <a:cs typeface="+mj-cs"/>
              </a:rPr>
              <a:t>E</a:t>
            </a:r>
            <a:r>
              <a:rPr altLang="en-US" b="1" dirty="0" sz="3600" lang="en-US">
                <a:latin typeface="+mj-lt"/>
                <a:ea typeface="+mj-ea"/>
                <a:cs typeface="+mj-cs"/>
              </a:rPr>
              <a:t>R</a:t>
            </a:r>
            <a:r>
              <a:rPr altLang="en-US" b="1" dirty="0" sz="3600" lang="en-US">
                <a:latin typeface="+mj-lt"/>
                <a:ea typeface="+mj-ea"/>
                <a:cs typeface="+mj-cs"/>
              </a:rPr>
              <a:t>GY </a:t>
            </a:r>
            <a:r>
              <a:rPr altLang="en-US" b="1" dirty="0" sz="3600" lang="en-US">
                <a:latin typeface="+mj-lt"/>
                <a:ea typeface="+mj-ea"/>
                <a:cs typeface="+mj-cs"/>
              </a:rPr>
              <a:t>U</a:t>
            </a:r>
            <a:r>
              <a:rPr altLang="en-US" b="1" dirty="0" sz="3600" lang="en-US">
                <a:latin typeface="+mj-lt"/>
                <a:ea typeface="+mj-ea"/>
                <a:cs typeface="+mj-cs"/>
              </a:rPr>
              <a:t>S</a:t>
            </a:r>
            <a:r>
              <a:rPr altLang="en-US" b="1" dirty="0" sz="3600" lang="en-US">
                <a:latin typeface="+mj-lt"/>
                <a:ea typeface="+mj-ea"/>
                <a:cs typeface="+mj-cs"/>
              </a:rPr>
              <a:t>E</a:t>
            </a:r>
            <a:endParaRPr altLang="en-US" b="1" dirty="0" sz="3600" lang="zh-CN">
              <a:latin typeface="+mj-lt"/>
              <a:ea typeface="+mj-ea"/>
              <a:cs typeface="+mj-cs"/>
            </a:endParaRPr>
          </a:p>
        </p:txBody>
      </p:sp>
      <p:sp>
        <p:nvSpPr>
          <p:cNvPr id="1048616" name=""/>
          <p:cNvSpPr txBox="1"/>
          <p:nvPr/>
        </p:nvSpPr>
        <p:spPr>
          <a:xfrm>
            <a:off x="1318182" y="2713432"/>
            <a:ext cx="9555636" cy="2580641"/>
          </a:xfrm>
          <a:prstGeom prst="rect"/>
        </p:spPr>
        <p:txBody>
          <a:bodyPr rtlCol="0" wrap="square">
            <a:spAutoFit/>
          </a:bodyPr>
          <a:p>
            <a:r>
              <a:rPr sz="2800" lang="en-US">
                <a:solidFill>
                  <a:srgbClr val="000000"/>
                </a:solidFill>
              </a:rPr>
              <a:t>Estimating and measuring the impact of the CPU, GPU, and memory is relatively straight-forward. </a:t>
            </a:r>
            <a:endParaRPr sz="2800" lang="en-US">
              <a:solidFill>
                <a:srgbClr val="000000"/>
              </a:solidFill>
            </a:endParaRPr>
          </a:p>
          <a:p>
            <a:r>
              <a:rPr sz="2800" lang="en-US">
                <a:solidFill>
                  <a:srgbClr val="000000"/>
                </a:solidFill>
              </a:rPr>
              <a:t>Measuring the energy consumption for a device’s screen is more challenging, because there are several types of screens and screen technologies available on the market. Varying screen types and technologies make it difficult to control when measuring energy consumption.</a:t>
            </a:r>
            <a:endParaRPr sz="2800" lang="en-US">
              <a:solidFill>
                <a:srgbClr val="000000"/>
              </a:solidFill>
            </a:endParaRPr>
          </a:p>
        </p:txBody>
      </p:sp>
    </p:spTree>
    <p:custDataLst>
      <p:tags r:id="rId2"/>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26" name="矩形 1"/>
          <p:cNvSpPr>
            <a:spLocks noChangeArrowheads="1"/>
          </p:cNvSpPr>
          <p:nvPr>
            <p:custDataLst>
              <p:tags r:id="rId1"/>
            </p:custDataLst>
          </p:nvPr>
        </p:nvSpPr>
        <p:spPr bwMode="auto">
          <a:xfrm>
            <a:off x="1441744" y="1685604"/>
            <a:ext cx="169283" cy="4881563"/>
          </a:xfrm>
          <a:prstGeom prst="rect"/>
          <a:solidFill>
            <a:schemeClr val="accent1"/>
          </a:solidFill>
          <a:ln>
            <a:noFill/>
          </a:ln>
        </p:spPr>
        <p:txBody>
          <a:bodyPr anchor="ctr"/>
          <a:lstStyle>
            <a:lvl1pPr>
              <a:defRPr>
                <a:solidFill>
                  <a:schemeClr val="tx1"/>
                </a:solidFill>
                <a:latin typeface="Arial Narrow" pitchFamily="34" charset="0"/>
                <a:ea typeface="微软雅黑" panose="020B0503020204020204" charset="-122"/>
              </a:defRPr>
            </a:lvl1pPr>
            <a:lvl2pPr indent="-285750" marL="742950">
              <a:defRPr>
                <a:solidFill>
                  <a:schemeClr val="tx1"/>
                </a:solidFill>
                <a:latin typeface="Arial Narrow" pitchFamily="34" charset="0"/>
                <a:ea typeface="微软雅黑" panose="020B0503020204020204" charset="-122"/>
              </a:defRPr>
            </a:lvl2pPr>
            <a:lvl3pPr indent="-228600" marL="1143000">
              <a:defRPr>
                <a:solidFill>
                  <a:schemeClr val="tx1"/>
                </a:solidFill>
                <a:latin typeface="Arial Narrow" pitchFamily="34" charset="0"/>
                <a:ea typeface="微软雅黑" panose="020B0503020204020204" charset="-122"/>
              </a:defRPr>
            </a:lvl3pPr>
            <a:lvl4pPr indent="-228600" marL="1600200">
              <a:defRPr>
                <a:solidFill>
                  <a:schemeClr val="tx1"/>
                </a:solidFill>
                <a:latin typeface="Arial Narrow" pitchFamily="34" charset="0"/>
                <a:ea typeface="微软雅黑" panose="020B0503020204020204" charset="-122"/>
              </a:defRPr>
            </a:lvl4pPr>
            <a:lvl5pPr indent="-228600" marL="2057400">
              <a:defRPr>
                <a:solidFill>
                  <a:schemeClr val="tx1"/>
                </a:solidFill>
                <a:latin typeface="Arial Narrow" pitchFamily="34" charset="0"/>
                <a:ea typeface="微软雅黑" panose="020B0503020204020204" charset="-122"/>
              </a:defRPr>
            </a:lvl5pPr>
            <a:lvl6pPr eaLnBrk="0" fontAlgn="base" hangingPunct="0" indent="-228600" marL="2514600">
              <a:spcBef>
                <a:spcPct val="0"/>
              </a:spcBef>
              <a:spcAft>
                <a:spcPct val="0"/>
              </a:spcAft>
              <a:defRPr>
                <a:solidFill>
                  <a:schemeClr val="tx1"/>
                </a:solidFill>
                <a:latin typeface="Arial Narrow" pitchFamily="34" charset="0"/>
                <a:ea typeface="微软雅黑" panose="020B0503020204020204" charset="-122"/>
              </a:defRPr>
            </a:lvl6pPr>
            <a:lvl7pPr eaLnBrk="0" fontAlgn="base" hangingPunct="0" indent="-228600" marL="2971800">
              <a:spcBef>
                <a:spcPct val="0"/>
              </a:spcBef>
              <a:spcAft>
                <a:spcPct val="0"/>
              </a:spcAft>
              <a:defRPr>
                <a:solidFill>
                  <a:schemeClr val="tx1"/>
                </a:solidFill>
                <a:latin typeface="Arial Narrow" pitchFamily="34" charset="0"/>
                <a:ea typeface="微软雅黑" panose="020B0503020204020204" charset="-122"/>
              </a:defRPr>
            </a:lvl7pPr>
            <a:lvl8pPr eaLnBrk="0" fontAlgn="base" hangingPunct="0" indent="-228600" marL="3429000">
              <a:spcBef>
                <a:spcPct val="0"/>
              </a:spcBef>
              <a:spcAft>
                <a:spcPct val="0"/>
              </a:spcAft>
              <a:defRPr>
                <a:solidFill>
                  <a:schemeClr val="tx1"/>
                </a:solidFill>
                <a:latin typeface="Arial Narrow" pitchFamily="34" charset="0"/>
                <a:ea typeface="微软雅黑" panose="020B0503020204020204" charset="-122"/>
              </a:defRPr>
            </a:lvl8pPr>
            <a:lvl9pPr eaLnBrk="0" fontAlgn="base" hangingPunct="0" indent="-228600" marL="3886200">
              <a:spcBef>
                <a:spcPct val="0"/>
              </a:spcBef>
              <a:spcAft>
                <a:spcPct val="0"/>
              </a:spcAft>
              <a:defRPr>
                <a:solidFill>
                  <a:schemeClr val="tx1"/>
                </a:solidFill>
                <a:latin typeface="Arial Narrow" pitchFamily="34" charset="0"/>
                <a:ea typeface="微软雅黑" panose="020B0503020204020204" charset="-122"/>
              </a:defRPr>
            </a:lvl9pPr>
          </a:lstStyle>
          <a:p>
            <a:pPr algn="ctr" eaLnBrk="1" hangingPunct="1"/>
            <a:endParaRPr altLang="en-US" lang="zh-CN">
              <a:solidFill>
                <a:srgbClr val="FFFFFF"/>
              </a:solidFill>
            </a:endParaRPr>
          </a:p>
        </p:txBody>
      </p:sp>
      <p:sp>
        <p:nvSpPr>
          <p:cNvPr id="1048627" name="标题 1"/>
          <p:cNvSpPr>
            <a:spLocks noGrp="1"/>
          </p:cNvSpPr>
          <p:nvPr>
            <p:ph type="title"/>
            <p:custDataLst>
              <p:tags r:id="rId2"/>
            </p:custDataLst>
          </p:nvPr>
        </p:nvSpPr>
        <p:spPr>
          <a:xfrm>
            <a:off x="163614" y="66989"/>
            <a:ext cx="10514012" cy="1104900"/>
          </a:xfrm>
        </p:spPr>
        <p:txBody>
          <a:bodyPr>
            <a:normAutofit/>
          </a:bodyPr>
          <a:p>
            <a:r>
              <a:rPr altLang="en-US" dirty="0" sz="3600" lang="zh-CN"/>
              <a:t>Use tools to measure or estimate energy use</a:t>
            </a:r>
            <a:endParaRPr altLang="en-US" dirty="0" sz="3600" lang="zh-CN"/>
          </a:p>
        </p:txBody>
      </p:sp>
      <p:sp>
        <p:nvSpPr>
          <p:cNvPr id="1048628" name="文本占位符 5"/>
          <p:cNvSpPr>
            <a:spLocks noGrp="1"/>
          </p:cNvSpPr>
          <p:nvPr>
            <p:ph type="body" sz="half" idx="2"/>
            <p:custDataLst>
              <p:tags r:id="rId3"/>
            </p:custDataLst>
          </p:nvPr>
        </p:nvSpPr>
        <p:spPr/>
        <p:txBody>
          <a:bodyPr>
            <a:normAutofit/>
          </a:bodyPr>
          <a:p>
            <a:r>
              <a:rPr altLang="en-US" dirty="0" lang="zh-CN"/>
              <a:t>Tools for measuring the energy consumption of software are usually specific to an operating system or application domain. I have identified a few examples, but this is not an exhaustive list. Some of the examples below are energy profilers, which analyze and estimate the energy consumption of the application running on your computer.</a:t>
            </a:r>
            <a:endParaRPr altLang="en-US" dirty="0" lang="zh-CN"/>
          </a:p>
        </p:txBody>
      </p:sp>
      <p:pic>
        <p:nvPicPr>
          <p:cNvPr id="2097153" name=""/>
          <p:cNvPicPr>
            <a:picLocks/>
          </p:cNvPicPr>
          <p:nvPr/>
        </p:nvPicPr>
        <p:blipFill>
          <a:blip xmlns:r="http://schemas.openxmlformats.org/officeDocument/2006/relationships" r:embed="rId4"/>
          <a:stretch>
            <a:fillRect/>
          </a:stretch>
        </p:blipFill>
        <p:spPr>
          <a:xfrm>
            <a:off x="2002771" y="1331737"/>
            <a:ext cx="4162796" cy="5366416"/>
          </a:xfrm>
          <a:prstGeom prst="rect"/>
        </p:spPr>
      </p:pic>
    </p:spTree>
    <p:custDataLst>
      <p:tags r:id="rId5"/>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32" name="文本框 7"/>
          <p:cNvSpPr txBox="1"/>
          <p:nvPr>
            <p:custDataLst>
              <p:tags r:id="rId1"/>
            </p:custDataLst>
          </p:nvPr>
        </p:nvSpPr>
        <p:spPr>
          <a:xfrm>
            <a:off x="741670" y="248860"/>
            <a:ext cx="9330691" cy="989506"/>
          </a:xfrm>
          <a:prstGeom prst="rect"/>
        </p:spPr>
        <p:txBody>
          <a:bodyPr anchor="b" bIns="45720" lIns="91440" rIns="91440" rtlCol="0" tIns="45720" vert="horz">
            <a:normAutofit/>
          </a:bodyPr>
          <a:lstStyle>
            <a:lvl1pPr defTabSz="914400" eaLnBrk="1" hangingPunct="1" latinLnBrk="0">
              <a:lnSpc>
                <a:spcPct val="90000"/>
              </a:lnSpc>
              <a:buNone/>
              <a:defRPr baseline="0" b="1" sz="3200" i="0">
                <a:solidFill>
                  <a:schemeClr val="accent1"/>
                </a:solidFill>
                <a:effectLst/>
                <a:latin typeface="+mj-lt"/>
                <a:ea typeface="+mj-ea"/>
                <a:cs typeface="+mj-cs"/>
              </a:defRPr>
            </a:lvl1pPr>
          </a:lstStyle>
          <a:p>
            <a:r>
              <a:rPr altLang="en-US" b="0" dirty="0" sz="3600" lang="en-US"/>
              <a:t>C</a:t>
            </a:r>
            <a:r>
              <a:rPr altLang="en-US" b="0" dirty="0" sz="3600" lang="en-US"/>
              <a:t>O</a:t>
            </a:r>
            <a:r>
              <a:rPr altLang="en-US" b="0" dirty="0" sz="3600" lang="en-US"/>
              <a:t>N</a:t>
            </a:r>
            <a:r>
              <a:rPr altLang="en-US" b="0" dirty="0" sz="3600" lang="en-US"/>
              <a:t>C</a:t>
            </a:r>
            <a:r>
              <a:rPr altLang="en-US" b="0" dirty="0" sz="3600" lang="en-US"/>
              <a:t>LUSION</a:t>
            </a:r>
            <a:r>
              <a:rPr altLang="en-US" b="0" dirty="0" sz="3600" lang="en-US"/>
              <a:t>:</a:t>
            </a:r>
            <a:endParaRPr altLang="en-US" b="0" dirty="0" sz="3600" lang="zh-CN"/>
          </a:p>
        </p:txBody>
      </p:sp>
      <p:sp>
        <p:nvSpPr>
          <p:cNvPr id="1048633" name="TextBox 85"/>
          <p:cNvSpPr txBox="1"/>
          <p:nvPr/>
        </p:nvSpPr>
        <p:spPr>
          <a:xfrm>
            <a:off x="741670" y="2254218"/>
            <a:ext cx="9098107" cy="2920949"/>
          </a:xfrm>
          <a:prstGeom prst="rect"/>
          <a:noFill/>
        </p:spPr>
        <p:txBody>
          <a:bodyPr anchor="b" anchorCtr="0" rtlCol="0" wrap="square">
            <a:normAutofit/>
          </a:bodyPr>
          <a:lstStyle>
            <a:defPPr>
              <a:defRPr lang="zh-CN"/>
            </a:defPPr>
            <a:lvl1pPr algn="l" eaLnBrk="0" fontAlgn="base" hangingPunct="0" rtl="0">
              <a:spcBef>
                <a:spcPct val="0"/>
              </a:spcBef>
              <a:spcAft>
                <a:spcPct val="0"/>
              </a:spcAft>
              <a:defRPr kern="1200">
                <a:solidFill>
                  <a:srgbClr val="5F5F5F"/>
                </a:solidFill>
                <a:latin typeface="Calibri" panose="020F0502020204030204" pitchFamily="34" charset="0"/>
                <a:ea typeface="幼圆" pitchFamily="49" charset="-122"/>
                <a:cs typeface="+mn-cs"/>
              </a:defRPr>
            </a:lvl1pPr>
            <a:lvl2pPr algn="l" eaLnBrk="0" fontAlgn="base" hangingPunct="0" marL="457200" rtl="0">
              <a:spcBef>
                <a:spcPct val="0"/>
              </a:spcBef>
              <a:spcAft>
                <a:spcPct val="0"/>
              </a:spcAft>
              <a:defRPr kern="1200">
                <a:solidFill>
                  <a:srgbClr val="5F5F5F"/>
                </a:solidFill>
                <a:latin typeface="Calibri" panose="020F0502020204030204" pitchFamily="34" charset="0"/>
                <a:ea typeface="幼圆" pitchFamily="49" charset="-122"/>
                <a:cs typeface="+mn-cs"/>
              </a:defRPr>
            </a:lvl2pPr>
            <a:lvl3pPr algn="l" eaLnBrk="0" fontAlgn="base" hangingPunct="0" marL="914400" rtl="0">
              <a:spcBef>
                <a:spcPct val="0"/>
              </a:spcBef>
              <a:spcAft>
                <a:spcPct val="0"/>
              </a:spcAft>
              <a:defRPr kern="1200">
                <a:solidFill>
                  <a:srgbClr val="5F5F5F"/>
                </a:solidFill>
                <a:latin typeface="Calibri" panose="020F0502020204030204" pitchFamily="34" charset="0"/>
                <a:ea typeface="幼圆" pitchFamily="49" charset="-122"/>
                <a:cs typeface="+mn-cs"/>
              </a:defRPr>
            </a:lvl3pPr>
            <a:lvl4pPr algn="l" eaLnBrk="0" fontAlgn="base" hangingPunct="0" marL="1371600" rtl="0">
              <a:spcBef>
                <a:spcPct val="0"/>
              </a:spcBef>
              <a:spcAft>
                <a:spcPct val="0"/>
              </a:spcAft>
              <a:defRPr kern="1200">
                <a:solidFill>
                  <a:srgbClr val="5F5F5F"/>
                </a:solidFill>
                <a:latin typeface="Calibri" panose="020F0502020204030204" pitchFamily="34" charset="0"/>
                <a:ea typeface="幼圆" pitchFamily="49" charset="-122"/>
                <a:cs typeface="+mn-cs"/>
              </a:defRPr>
            </a:lvl4pPr>
            <a:lvl5pPr algn="l" eaLnBrk="0" fontAlgn="base" hangingPunct="0" marL="1828800" rtl="0">
              <a:spcBef>
                <a:spcPct val="0"/>
              </a:spcBef>
              <a:spcAft>
                <a:spcPct val="0"/>
              </a:spcAft>
              <a:defRPr kern="1200">
                <a:solidFill>
                  <a:srgbClr val="5F5F5F"/>
                </a:solidFill>
                <a:latin typeface="Calibri" panose="020F0502020204030204" pitchFamily="34" charset="0"/>
                <a:ea typeface="幼圆" pitchFamily="49" charset="-122"/>
                <a:cs typeface="+mn-cs"/>
              </a:defRPr>
            </a:lvl5pPr>
            <a:lvl6pPr algn="l" defTabSz="914400" eaLnBrk="1" hangingPunct="1" latinLnBrk="0" marL="2286000" rtl="0">
              <a:defRPr kern="1200">
                <a:solidFill>
                  <a:srgbClr val="5F5F5F"/>
                </a:solidFill>
                <a:latin typeface="Calibri" panose="020F0502020204030204" pitchFamily="34" charset="0"/>
                <a:ea typeface="幼圆" pitchFamily="49" charset="-122"/>
                <a:cs typeface="+mn-cs"/>
              </a:defRPr>
            </a:lvl6pPr>
            <a:lvl7pPr algn="l" defTabSz="914400" eaLnBrk="1" hangingPunct="1" latinLnBrk="0" marL="2743200" rtl="0">
              <a:defRPr kern="1200">
                <a:solidFill>
                  <a:srgbClr val="5F5F5F"/>
                </a:solidFill>
                <a:latin typeface="Calibri" panose="020F0502020204030204" pitchFamily="34" charset="0"/>
                <a:ea typeface="幼圆" pitchFamily="49" charset="-122"/>
                <a:cs typeface="+mn-cs"/>
              </a:defRPr>
            </a:lvl7pPr>
            <a:lvl8pPr algn="l" defTabSz="914400" eaLnBrk="1" hangingPunct="1" latinLnBrk="0" marL="3200400" rtl="0">
              <a:defRPr kern="1200">
                <a:solidFill>
                  <a:srgbClr val="5F5F5F"/>
                </a:solidFill>
                <a:latin typeface="Calibri" panose="020F0502020204030204" pitchFamily="34" charset="0"/>
                <a:ea typeface="幼圆" pitchFamily="49" charset="-122"/>
                <a:cs typeface="+mn-cs"/>
              </a:defRPr>
            </a:lvl8pPr>
            <a:lvl9pPr algn="l" defTabSz="914400" eaLnBrk="1" hangingPunct="1" latinLnBrk="0" marL="3657600" rtl="0">
              <a:defRPr kern="1200">
                <a:solidFill>
                  <a:srgbClr val="5F5F5F"/>
                </a:solidFill>
                <a:latin typeface="Calibri" panose="020F0502020204030204" pitchFamily="34" charset="0"/>
                <a:ea typeface="幼圆" pitchFamily="49" charset="-122"/>
                <a:cs typeface="+mn-cs"/>
              </a:defRPr>
            </a:lvl9pPr>
          </a:lstStyle>
          <a:p>
            <a:pPr algn="just">
              <a:lnSpc>
                <a:spcPct val="130000"/>
              </a:lnSpc>
            </a:pPr>
            <a:r>
              <a:rPr altLang="zh-CN" dirty="0" sz="2800" lang="en-US">
                <a:latin typeface="Arial"/>
                <a:ea typeface="+mn-ea"/>
              </a:rPr>
              <a:t>To curb and control the harmful effects of energy consumption, energy conservation is necessary. Energy conservation is the practice of decreasing the total quantity of energy or using the energy more efficiently and avoiding any wastage of energy.</a:t>
            </a:r>
            <a:endParaRPr altLang="zh-CN" dirty="0" lang="en-US">
              <a:latin typeface="+mn-lt"/>
              <a:ea typeface="+mn-ea"/>
            </a:endParaRPr>
          </a:p>
        </p:txBody>
      </p:sp>
    </p:spTree>
    <p:custDataLst>
      <p:tags r:id="rId2"/>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641" name="标题 1"/>
          <p:cNvSpPr>
            <a:spLocks noGrp="1"/>
          </p:cNvSpPr>
          <p:nvPr>
            <p:ph type="title"/>
            <p:custDataLst>
              <p:tags r:id="rId1"/>
            </p:custDataLst>
          </p:nvPr>
        </p:nvSpPr>
        <p:spPr/>
        <p:txBody>
          <a:bodyPr>
            <a:noAutofit/>
          </a:bodyPr>
          <a:p>
            <a:r>
              <a:rPr altLang="en-US" dirty="0" lang="en-US"/>
              <a:t>T</a:t>
            </a:r>
            <a:r>
              <a:rPr altLang="en-US" dirty="0" lang="en-US"/>
              <a:t>HANK </a:t>
            </a:r>
            <a:r>
              <a:rPr altLang="en-US" dirty="0" lang="en-US"/>
              <a:t>Y</a:t>
            </a:r>
            <a:r>
              <a:rPr altLang="en-US" dirty="0" lang="en-US"/>
              <a:t>O</a:t>
            </a:r>
            <a:r>
              <a:rPr altLang="en-US" dirty="0" lang="en-US"/>
              <a:t>U</a:t>
            </a:r>
            <a:r>
              <a:rPr altLang="en-US" dirty="0" lang="en-US"/>
              <a:t> </a:t>
            </a:r>
            <a:endParaRPr altLang="en-US" dirty="0" lang="zh-CN"/>
          </a:p>
        </p:txBody>
      </p:sp>
    </p:spTree>
    <p:custDataLst>
      <p:tags r:id="rId2"/>
    </p:custDataLst>
  </p:cSld>
  <p:clrMapOvr>
    <a:masterClrMapping/>
  </p:clrMapOvr>
</p:sld>
</file>

<file path=ppt/tags/tag1.xml><?xml version="1.0" encoding="utf-8"?>
<p:tagLst xmlns:p="http://schemas.openxmlformats.org/presentationml/2006/main">
  <p:tag name="KSO_WM_TAG_VERSION" val="1.0"/>
  <p:tag name="KSO_WM_BEAUTIFY_FLAG" val="#wm#"/>
  <p:tag name="KSO_WM_UNIT_TYPE" val="i"/>
  <p:tag name="KSO_WM_UNIT_ID" val="custom160181_31*i*1"/>
  <p:tag name="KSO_WM_TEMPLATE_CATEGORY" val="custom"/>
  <p:tag name="KSO_WM_TEMPLATE_INDEX" val="160181"/>
  <p:tag name="KSO_WM_UNIT_INDEX" val="1"/>
</p:tagLst>
</file>

<file path=ppt/tags/tag10.xml><?xml version="1.0" encoding="utf-8"?>
<p:tagLst xmlns:p="http://schemas.openxmlformats.org/presentationml/2006/main">
  <p:tag name="KSO_WM_TAG_VERSION" val="1.0"/>
  <p:tag name="KSO_WM_BEAUTIFY_FLAG" val="#wm#"/>
  <p:tag name="KSO_WM_TEMPLATE_CATEGORY" val="custom"/>
  <p:tag name="KSO_WM_TEMPLATE_INDEX" val="160461"/>
  <p:tag name="KSO_WM_UNIT_TYPE" val="f"/>
  <p:tag name="KSO_WM_UNIT_INDEX" val="1"/>
  <p:tag name="KSO_WM_UNIT_ID" val="custom160461_2*f*1"/>
  <p:tag name="KSO_WM_UNIT_CLEAR" val="1"/>
  <p:tag name="KSO_WM_UNIT_LAYERLEVEL" val="1"/>
  <p:tag name="KSO_WM_UNIT_VALUE" val="192"/>
  <p:tag name="KSO_WM_UNIT_HIGHLIGHT" val="0"/>
  <p:tag name="KSO_WM_UNIT_COMPATIBLE" val="0"/>
  <p:tag name="KSO_WM_UNIT_PRESET_TEXT_INDEX" val="5"/>
  <p:tag name="KSO_WM_UNIT_PRESET_TEXT_LEN" val="232"/>
</p:tagLst>
</file>

<file path=ppt/tags/tag11.xml><?xml version="1.0" encoding="utf-8"?>
<p:tagLst xmlns:p="http://schemas.openxmlformats.org/presentationml/2006/main">
  <p:tag name="KSO_WM_TEMPLATE_CATEGORY" val="custom"/>
  <p:tag name="KSO_WM_TEMPLATE_INDEX" val="160461"/>
  <p:tag name="KSO_WM_SLIDE_ID" val="custom160461_2"/>
  <p:tag name="KSO_WM_SLIDE_INDEX" val="2"/>
  <p:tag name="KSO_WM_SLIDE_ITEM_CNT" val="1"/>
  <p:tag name="KSO_WM_SLIDE_LAYOUT" val="a_f"/>
  <p:tag name="KSO_WM_SLIDE_LAYOUT_CNT" val="1_1"/>
  <p:tag name="KSO_WM_SLIDE_TYPE" val="text"/>
  <p:tag name="KSO_WM_BEAUTIFY_FLAG" val="#wm#"/>
  <p:tag name="KSO_WM_TAG_VERSION" val="1.0"/>
  <p:tag name="KSO_WM_SLIDE_POSITION" val="66*120"/>
  <p:tag name="KSO_WM_SLIDE_SIZE" val="783*376"/>
</p:tagLst>
</file>

<file path=ppt/tags/tag12.xml><?xml version="1.0" encoding="utf-8"?>
<p:tagLst xmlns:p="http://schemas.openxmlformats.org/presentationml/2006/main">
  <p:tag name="KSO_WM_TAG_VERSION" val="1.0"/>
  <p:tag name="KSO_WM_BEAUTIFY_FLAG" val="#wm#"/>
  <p:tag name="KSO_WM_TEMPLATE_CATEGORY" val="custom"/>
  <p:tag name="KSO_WM_TEMPLATE_INDEX" val="160461"/>
  <p:tag name="KSO_WM_UNIT_TYPE" val="d"/>
  <p:tag name="KSO_WM_UNIT_INDEX" val="1"/>
  <p:tag name="KSO_WM_UNIT_ID" val="custom160461_4*d*1"/>
  <p:tag name="KSO_WM_UNIT_CLEAR" val="0"/>
  <p:tag name="KSO_WM_UNIT_LAYERLEVEL" val="1"/>
  <p:tag name="KSO_WM_UNIT_VALUE" val="1500*1713"/>
  <p:tag name="KSO_WM_UNIT_HIGHLIGHT" val="0"/>
  <p:tag name="KSO_WM_UNIT_COMPATIBLE" val="0"/>
</p:tagLst>
</file>

<file path=ppt/tags/tag13.xml><?xml version="1.0" encoding="utf-8"?>
<p:tagLst xmlns:p="http://schemas.openxmlformats.org/presentationml/2006/main">
  <p:tag name="KSO_WM_TAG_VERSION" val="1.0"/>
  <p:tag name="KSO_WM_BEAUTIFY_FLAG" val="#wm#"/>
  <p:tag name="KSO_WM_TEMPLATE_CATEGORY" val="custom"/>
  <p:tag name="KSO_WM_TEMPLATE_INDEX" val="160461"/>
  <p:tag name="KSO_WM_UNIT_TYPE" val="a"/>
  <p:tag name="KSO_WM_UNIT_INDEX" val="1"/>
  <p:tag name="KSO_WM_UNIT_ID" val="custom160461_4*a*1"/>
  <p:tag name="KSO_WM_UNIT_CLEAR" val="1"/>
  <p:tag name="KSO_WM_UNIT_LAYERLEVEL" val="1"/>
  <p:tag name="KSO_WM_UNIT_VALUE" val="33"/>
  <p:tag name="KSO_WM_UNIT_ISCONTENTSTITLE" val="0"/>
  <p:tag name="KSO_WM_UNIT_HIGHLIGHT" val="0"/>
  <p:tag name="KSO_WM_UNIT_COMPATIBLE" val="0"/>
  <p:tag name="KSO_WM_UNIT_PRESET_TEXT_INDEX" val="3"/>
  <p:tag name="KSO_WM_UNIT_PRESET_TEXT_LEN" val="17"/>
</p:tagLst>
</file>

<file path=ppt/tags/tag14.xml><?xml version="1.0" encoding="utf-8"?>
<p:tagLst xmlns:p="http://schemas.openxmlformats.org/presentationml/2006/main">
  <p:tag name="KSO_WM_TAG_VERSION" val="1.0"/>
  <p:tag name="KSO_WM_BEAUTIFY_FLAG" val="#wm#"/>
  <p:tag name="KSO_WM_TEMPLATE_CATEGORY" val="custom"/>
  <p:tag name="KSO_WM_TEMPLATE_INDEX" val="160461"/>
  <p:tag name="KSO_WM_UNIT_TYPE" val="f"/>
  <p:tag name="KSO_WM_UNIT_INDEX" val="1"/>
  <p:tag name="KSO_WM_UNIT_ID" val="custom160461_4*f*1"/>
  <p:tag name="KSO_WM_UNIT_CLEAR" val="1"/>
  <p:tag name="KSO_WM_UNIT_LAYERLEVEL" val="1"/>
  <p:tag name="KSO_WM_UNIT_VALUE" val="180"/>
  <p:tag name="KSO_WM_UNIT_HIGHLIGHT" val="0"/>
  <p:tag name="KSO_WM_UNIT_COMPATIBLE" val="0"/>
  <p:tag name="KSO_WM_UNIT_PRESET_TEXT_INDEX" val="5"/>
  <p:tag name="KSO_WM_UNIT_PRESET_TEXT_LEN" val="232"/>
</p:tagLst>
</file>

<file path=ppt/tags/tag15.xml><?xml version="1.0" encoding="utf-8"?>
<p:tagLst xmlns:p="http://schemas.openxmlformats.org/presentationml/2006/main">
  <p:tag name="KSO_WM_TEMPLATE_CATEGORY" val="custom"/>
  <p:tag name="KSO_WM_TEMPLATE_INDEX" val="160461"/>
  <p:tag name="KSO_WM_TAG_VERSION" val="1.0"/>
  <p:tag name="KSO_WM_SLIDE_ID" val="custom160461_4"/>
  <p:tag name="KSO_WM_SLIDE_INDEX" val="4"/>
  <p:tag name="KSO_WM_SLIDE_ITEM_CNT" val="2"/>
  <p:tag name="KSO_WM_SLIDE_LAYOUT" val="a_f_d"/>
  <p:tag name="KSO_WM_SLIDE_LAYOUT_CNT" val="1_1_1"/>
  <p:tag name="KSO_WM_SLIDE_TYPE" val="text"/>
  <p:tag name="KSO_WM_BEAUTIFY_FLAG" val="#wm#"/>
  <p:tag name="KSO_WM_SLIDE_POSITION" val="49*58"/>
  <p:tag name="KSO_WM_SLIDE_SIZE" val="826*425"/>
</p:tagLst>
</file>

<file path=ppt/tags/tag16.xml><?xml version="1.0" encoding="utf-8"?>
<p:tagLst xmlns:p="http://schemas.openxmlformats.org/presentationml/2006/main">
  <p:tag name="KSO_WM_TAG_VERSION" val="1.0"/>
  <p:tag name="KSO_WM_BEAUTIFY_FLAG" val="#wm#"/>
  <p:tag name="KSO_WM_TEMPLATE_CATEGORY" val="custom"/>
  <p:tag name="KSO_WM_TEMPLATE_INDEX" val="160461"/>
  <p:tag name="KSO_WM_UNIT_TYPE" val="a"/>
  <p:tag name="KSO_WM_UNIT_INDEX" val="1"/>
  <p:tag name="KSO_WM_UNIT_ID" val="custom160461_5*a*1"/>
  <p:tag name="KSO_WM_UNIT_CLEAR" val="1"/>
  <p:tag name="KSO_WM_UNIT_LAYERLEVEL" val="1"/>
  <p:tag name="KSO_WM_UNIT_VALUE" val="21"/>
  <p:tag name="KSO_WM_UNIT_ISCONTENTSTITLE" val="0"/>
  <p:tag name="KSO_WM_UNIT_HIGHLIGHT" val="0"/>
  <p:tag name="KSO_WM_UNIT_COMPATIBLE" val="0"/>
  <p:tag name="KSO_WM_UNIT_PRESET_TEXT_INDEX" val="3"/>
  <p:tag name="KSO_WM_UNIT_PRESET_TEXT_LEN" val="17"/>
</p:tagLst>
</file>

<file path=ppt/tags/tag17.xml><?xml version="1.0" encoding="utf-8"?>
<p:tagLst xmlns:p="http://schemas.openxmlformats.org/presentationml/2006/main">
  <p:tag name="KSO_WM_TAG_VERSION" val="1.0"/>
  <p:tag name="KSO_WM_BEAUTIFY_FLAG" val="#wm#"/>
  <p:tag name="KSO_WM_TEMPLATE_CATEGORY" val="custom"/>
  <p:tag name="KSO_WM_TEMPLATE_INDEX" val="160461"/>
  <p:tag name="KSO_WM_UNIT_TYPE" val="f"/>
  <p:tag name="KSO_WM_UNIT_INDEX" val="1"/>
  <p:tag name="KSO_WM_UNIT_ID" val="custom160461_5*f*1"/>
  <p:tag name="KSO_WM_UNIT_CLEAR" val="1"/>
  <p:tag name="KSO_WM_UNIT_LAYERLEVEL" val="1"/>
  <p:tag name="KSO_WM_UNIT_VALUE" val="76"/>
  <p:tag name="KSO_WM_UNIT_HIGHLIGHT" val="0"/>
  <p:tag name="KSO_WM_UNIT_COMPATIBLE" val="0"/>
  <p:tag name="KSO_WM_UNIT_PRESET_TEXT_INDEX" val="4"/>
  <p:tag name="KSO_WM_UNIT_PRESET_TEXT_LEN" val="57"/>
</p:tagLst>
</file>

<file path=ppt/tags/tag18.xml><?xml version="1.0" encoding="utf-8"?>
<p:tagLst xmlns:p="http://schemas.openxmlformats.org/presentationml/2006/main">
  <p:tag name="KSO_WM_TEMPLATE_CATEGORY" val="custom"/>
  <p:tag name="KSO_WM_TEMPLATE_INDEX" val="160461"/>
  <p:tag name="KSO_WM_TAG_VERSION" val="1.0"/>
  <p:tag name="KSO_WM_SLIDE_ID" val="custom160461_5"/>
  <p:tag name="KSO_WM_SLIDE_INDEX" val="5"/>
  <p:tag name="KSO_WM_SLIDE_ITEM_CNT" val="2"/>
  <p:tag name="KSO_WM_SLIDE_LAYOUT" val="a_f_d"/>
  <p:tag name="KSO_WM_SLIDE_LAYOUT_CNT" val="1_1_1"/>
  <p:tag name="KSO_WM_SLIDE_TYPE" val="text"/>
  <p:tag name="KSO_WM_BEAUTIFY_FLAG" val="#wm#"/>
  <p:tag name="KSO_WM_SLIDE_POSITION" val="122*105"/>
  <p:tag name="KSO_WM_SLIDE_SIZE" val="716*410"/>
</p:tagLst>
</file>

<file path=ppt/tags/tag19.xml><?xml version="1.0" encoding="utf-8"?>
<p:tagLst xmlns:p="http://schemas.openxmlformats.org/presentationml/2006/main">
  <p:tag name="KSO_WM_TAG_VERSION" val="1.0"/>
  <p:tag name="KSO_WM_BEAUTIFY_FLAG" val="#wm#"/>
  <p:tag name="KSO_WM_TEMPLATE_CATEGORY" val="custom"/>
  <p:tag name="KSO_WM_TEMPLATE_INDEX" val="160461"/>
  <p:tag name="KSO_WM_UNIT_TYPE" val="a"/>
  <p:tag name="KSO_WM_UNIT_INDEX" val="1"/>
  <p:tag name="KSO_WM_UNIT_ID" val="custom160461_6*a*1"/>
  <p:tag name="KSO_WM_UNIT_CLEAR" val="1"/>
  <p:tag name="KSO_WM_UNIT_LAYERLEVEL" val="1"/>
  <p:tag name="KSO_WM_UNIT_VALUE" val="6"/>
  <p:tag name="KSO_WM_UNIT_ISCONTENTSTITLE" val="0"/>
  <p:tag name="KSO_WM_UNIT_HIGHLIGHT" val="0"/>
  <p:tag name="KSO_WM_UNIT_COMPATIBLE" val="0"/>
  <p:tag name="KSO_WM_UNIT_PRESET_TEXT" val="CONTENTS"/>
</p:tagLst>
</file>

<file path=ppt/tags/tag2.xml><?xml version="1.0" encoding="utf-8"?>
<p:tagLst xmlns:p="http://schemas.openxmlformats.org/presentationml/2006/main">
  <p:tag name="KSO_WM_TAG_VERSION" val="1.0"/>
  <p:tag name="KSO_WM_BEAUTIFY_FLAG" val="#wm#"/>
  <p:tag name="KSO_WM_UNIT_TYPE" val="i"/>
  <p:tag name="KSO_WM_UNIT_ID" val="custom160181_31*i*4"/>
  <p:tag name="KSO_WM_TEMPLATE_CATEGORY" val="custom"/>
  <p:tag name="KSO_WM_TEMPLATE_INDEX" val="160181"/>
  <p:tag name="KSO_WM_UNIT_INDEX" val="4"/>
</p:tagLst>
</file>

<file path=ppt/tags/tag20.xml><?xml version="1.0" encoding="utf-8"?>
<p:tagLst xmlns:p="http://schemas.openxmlformats.org/presentationml/2006/main">
  <p:tag name="MH" val="20150415141340"/>
  <p:tag name="MH_LIBRARY" val="CONTENTS"/>
  <p:tag name="MH_AUTOCOLOR" val="TRUE"/>
  <p:tag name="MH_TYPE" val="CONTENTS"/>
  <p:tag name="KSO_WM_TEMPLATE_CATEGORY" val="custom"/>
  <p:tag name="KSO_WM_TEMPLATE_INDEX" val="160461"/>
  <p:tag name="KSO_WM_SLIDE_ID" val="custom160461_6"/>
  <p:tag name="KSO_WM_SLIDE_INDEX" val="6"/>
  <p:tag name="KSO_WM_SLIDE_ITEM_CNT" val="1"/>
  <p:tag name="KSO_WM_SLIDE_LAYOUT" val="a_l"/>
  <p:tag name="KSO_WM_SLIDE_LAYOUT_CNT" val="1_1"/>
  <p:tag name="KSO_WM_SLIDE_TYPE" val="contents"/>
  <p:tag name="KSO_WM_BEAUTIFY_FLAG" val="#wm#"/>
  <p:tag name="KSO_WM_TAG_VERSION" val="1.0"/>
  <p:tag name="KSO_WM_DIAGRAM_GROUP_CODE" val="l1-1"/>
</p:tagLst>
</file>

<file path=ppt/tags/tag21.xml><?xml version="1.0" encoding="utf-8"?>
<p:tagLst xmlns:p="http://schemas.openxmlformats.org/presentationml/2006/main">
  <p:tag name="KSO_WM_TAG_VERSION" val="1.0"/>
  <p:tag name="KSO_WM_BEAUTIFY_FLAG" val="#wm#"/>
  <p:tag name="KSO_WM_UNIT_TYPE" val="i"/>
  <p:tag name="KSO_WM_UNIT_ID" val="custom160461_19*i*0"/>
  <p:tag name="KSO_WM_TEMPLATE_CATEGORY" val="custom"/>
  <p:tag name="KSO_WM_TEMPLATE_INDEX" val="160461"/>
  <p:tag name="KSO_WM_UNIT_INDEX" val="0"/>
</p:tagLst>
</file>

<file path=ppt/tags/tag22.xml><?xml version="1.0" encoding="utf-8"?>
<p:tagLst xmlns:p="http://schemas.openxmlformats.org/presentationml/2006/main">
  <p:tag name="KSO_WM_TAG_VERSION" val="1.0"/>
  <p:tag name="KSO_WM_BEAUTIFY_FLAG" val="#wm#"/>
  <p:tag name="KSO_WM_TEMPLATE_CATEGORY" val="custom"/>
  <p:tag name="KSO_WM_TEMPLATE_INDEX" val="160461"/>
  <p:tag name="KSO_WM_UNIT_TYPE" val="a"/>
  <p:tag name="KSO_WM_UNIT_INDEX" val="1"/>
  <p:tag name="KSO_WM_UNIT_ID" val="custom160461_19*a*1"/>
  <p:tag name="KSO_WM_UNIT_CLEAR" val="1"/>
  <p:tag name="KSO_WM_UNIT_LAYERLEVEL" val="1"/>
  <p:tag name="KSO_WM_UNIT_VALUE" val="50"/>
  <p:tag name="KSO_WM_UNIT_ISCONTENTSTITLE" val="0"/>
  <p:tag name="KSO_WM_UNIT_HIGHLIGHT" val="0"/>
  <p:tag name="KSO_WM_UNIT_COMPATIBLE" val="0"/>
  <p:tag name="KSO_WM_UNIT_PRESET_TEXT_INDEX" val="3"/>
  <p:tag name="KSO_WM_UNIT_PRESET_TEXT_LEN" val="17"/>
</p:tagLst>
</file>

<file path=ppt/tags/tag23.xml><?xml version="1.0" encoding="utf-8"?>
<p:tagLst xmlns:p="http://schemas.openxmlformats.org/presentationml/2006/main">
  <p:tag name="KSO_WM_TAG_VERSION" val="1.0"/>
  <p:tag name="KSO_WM_BEAUTIFY_FLAG" val="#wm#"/>
  <p:tag name="KSO_WM_TEMPLATE_CATEGORY" val="custom"/>
  <p:tag name="KSO_WM_TEMPLATE_INDEX" val="160461"/>
  <p:tag name="KSO_WM_UNIT_TYPE" val="f"/>
  <p:tag name="KSO_WM_UNIT_INDEX" val="1"/>
  <p:tag name="KSO_WM_UNIT_ID" val="custom160461_19*f*1"/>
  <p:tag name="KSO_WM_UNIT_CLEAR" val="1"/>
  <p:tag name="KSO_WM_UNIT_LAYERLEVEL" val="1"/>
  <p:tag name="KSO_WM_UNIT_VALUE" val="154"/>
  <p:tag name="KSO_WM_UNIT_HIGHLIGHT" val="0"/>
  <p:tag name="KSO_WM_UNIT_COMPATIBLE" val="0"/>
  <p:tag name="KSO_WM_UNIT_PRESET_TEXT_INDEX" val="4"/>
  <p:tag name="KSO_WM_UNIT_PRESET_TEXT_LEN" val="57"/>
</p:tagLst>
</file>

<file path=ppt/tags/tag24.xml><?xml version="1.0" encoding="utf-8"?>
<p:tagLst xmlns:p="http://schemas.openxmlformats.org/presentationml/2006/main">
  <p:tag name="KSO_WM_TEMPLATE_CATEGORY" val="custom"/>
  <p:tag name="KSO_WM_TEMPLATE_INDEX" val="160461"/>
  <p:tag name="KSO_WM_SLIDE_ID" val="custom160461_19"/>
  <p:tag name="KSO_WM_SLIDE_INDEX" val="19"/>
  <p:tag name="KSO_WM_SLIDE_ITEM_CNT" val="2"/>
  <p:tag name="KSO_WM_SLIDE_LAYOUT" val="a_f_d"/>
  <p:tag name="KSO_WM_SLIDE_LAYOUT_CNT" val="1_1_1"/>
  <p:tag name="KSO_WM_SLIDE_TYPE" val="text"/>
  <p:tag name="KSO_WM_BEAUTIFY_FLAG" val="#wm#"/>
  <p:tag name="KSO_WM_TAG_VERSION" val="1.0"/>
  <p:tag name="KSO_WM_SLIDE_POSITION" val="127*133"/>
  <p:tag name="KSO_WM_SLIDE_SIZE" val="714*384"/>
</p:tagLst>
</file>

<file path=ppt/tags/tag25.xml><?xml version="1.0" encoding="utf-8"?>
<p:tagLst xmlns:p="http://schemas.openxmlformats.org/presentationml/2006/main">
  <p:tag name="KSO_WM_TAG_VERSION" val="1.0"/>
  <p:tag name="KSO_WM_BEAUTIFY_FLAG" val="#wm#"/>
  <p:tag name="KSO_WM_TEMPLATE_CATEGORY" val="custom"/>
  <p:tag name="KSO_WM_TEMPLATE_INDEX" val="160461"/>
  <p:tag name="KSO_WM_UNIT_TYPE" val="a"/>
  <p:tag name="KSO_WM_UNIT_INDEX" val="1"/>
  <p:tag name="KSO_WM_UNIT_ID" val="custom160461_21*a*1"/>
  <p:tag name="KSO_WM_UNIT_CLEAR" val="1"/>
  <p:tag name="KSO_WM_UNIT_LAYERLEVEL" val="1"/>
  <p:tag name="KSO_WM_UNIT_VALUE" val="44"/>
  <p:tag name="KSO_WM_UNIT_ISCONTENTSTITLE" val="0"/>
  <p:tag name="KSO_WM_UNIT_HIGHLIGHT" val="0"/>
  <p:tag name="KSO_WM_UNIT_COMPATIBLE" val="0"/>
  <p:tag name="KSO_WM_UNIT_PRESET_TEXT_INDEX" val="3"/>
  <p:tag name="KSO_WM_UNIT_PRESET_TEXT_LEN" val="17"/>
</p:tagLst>
</file>

<file path=ppt/tags/tag26.xml><?xml version="1.0" encoding="utf-8"?>
<p:tagLst xmlns:p="http://schemas.openxmlformats.org/presentationml/2006/main">
  <p:tag name="KSO_WM_TEMPLATE_CATEGORY" val="custom"/>
  <p:tag name="KSO_WM_TEMPLATE_INDEX" val="160461"/>
  <p:tag name="KSO_WM_SLIDE_ID" val="custom160461_21"/>
  <p:tag name="KSO_WM_SLIDE_INDEX" val="21"/>
  <p:tag name="KSO_WM_SLIDE_ITEM_CNT" val="1"/>
  <p:tag name="KSO_WM_SLIDE_LAYOUT" val="a_m"/>
  <p:tag name="KSO_WM_SLIDE_LAYOUT_CNT" val="1_1"/>
  <p:tag name="KSO_WM_SLIDE_TYPE" val="text"/>
  <p:tag name="KSO_WM_BEAUTIFY_FLAG" val="#wm#"/>
  <p:tag name="KSO_WM_TAG_VERSION" val="1.0"/>
  <p:tag name="KSO_WM_SLIDE_POSITION" val="165*195"/>
  <p:tag name="KSO_WM_SLIDE_SIZE" val="629*194"/>
  <p:tag name="KSO_WM_DIAGRAM_GROUP_CODE" val="m1-1"/>
</p:tagLst>
</file>

<file path=ppt/tags/tag27.xml><?xml version="1.0" encoding="utf-8"?>
<p:tagLst xmlns:p="http://schemas.openxmlformats.org/presentationml/2006/main">
  <p:tag name="KSO_WM_TAG_VERSION" val="1.0"/>
  <p:tag name="KSO_WM_BEAUTIFY_FLAG" val="#wm#"/>
  <p:tag name="KSO_WM_TEMPLATE_CATEGORY" val="custom"/>
  <p:tag name="KSO_WM_TEMPLATE_INDEX" val="160461"/>
  <p:tag name="KSO_WM_UNIT_TYPE" val="a"/>
  <p:tag name="KSO_WM_UNIT_INDEX" val="1"/>
  <p:tag name="KSO_WM_UNIT_ID" val="custom160461_29*a*1"/>
  <p:tag name="KSO_WM_UNIT_CLEAR" val="1"/>
  <p:tag name="KSO_WM_UNIT_LAYERLEVEL" val="1"/>
  <p:tag name="KSO_WM_UNIT_VALUE" val="7"/>
  <p:tag name="KSO_WM_UNIT_ISCONTENTSTITLE" val="0"/>
  <p:tag name="KSO_WM_UNIT_HIGHLIGHT" val="0"/>
  <p:tag name="KSO_WM_UNIT_COMPATIBLE" val="0"/>
  <p:tag name="KSO_WM_UNIT_PRESET_TEXT" val="THANKS"/>
</p:tagLst>
</file>

<file path=ppt/tags/tag28.xml><?xml version="1.0" encoding="utf-8"?>
<p:tagLst xmlns:p="http://schemas.openxmlformats.org/presentationml/2006/main">
  <p:tag name="KSO_WM_TEMPLATE_CATEGORY" val="custom"/>
  <p:tag name="KSO_WM_TEMPLATE_INDEX" val="160461"/>
  <p:tag name="KSO_WM_SLIDE_ID" val="custom160461_29"/>
  <p:tag name="KSO_WM_SLIDE_INDEX" val="29"/>
  <p:tag name="KSO_WM_SLIDE_ITEM_CNT" val="1"/>
  <p:tag name="KSO_WM_SLIDE_LAYOUT" val="a"/>
  <p:tag name="KSO_WM_SLIDE_LAYOUT_CNT" val="1"/>
  <p:tag name="KSO_WM_SLIDE_TYPE" val="endPage"/>
  <p:tag name="KSO_WM_BEAUTIFY_FLAG" val="#wm#"/>
  <p:tag name="KSO_WM_TAG_VERSION" val="1.0"/>
</p:tagLst>
</file>

<file path=ppt/tags/tag3.xml><?xml version="1.0" encoding="utf-8"?>
<p:tagLst xmlns:p="http://schemas.openxmlformats.org/presentationml/2006/main">
  <p:tag name="KSO_WM_TAG_VERSION" val="1.0"/>
  <p:tag name="KSO_WM_BEAUTIFY_FLAG" val="#wm#"/>
  <p:tag name="KSO_WM_UNIT_TYPE" val="i"/>
  <p:tag name="KSO_WM_UNIT_ID" val="custom160181_31*i*5"/>
  <p:tag name="KSO_WM_TEMPLATE_CATEGORY" val="custom"/>
  <p:tag name="KSO_WM_TEMPLATE_INDEX" val="160181"/>
  <p:tag name="KSO_WM_UNIT_INDEX" val="5"/>
</p:tagLst>
</file>

<file path=ppt/tags/tag4.xml><?xml version="1.0" encoding="utf-8"?>
<p:tagLst xmlns:p="http://schemas.openxmlformats.org/presentationml/2006/main">
  <p:tag name="KSO_WM_TAG_VERSION" val="1.0"/>
  <p:tag name="KSO_WM_TEMPLATE_CATEGORY" val="custom"/>
  <p:tag name="KSO_WM_TEMPLATE_INDEX" val="160461"/>
</p:tagLst>
</file>

<file path=ppt/tags/tag5.xml><?xml version="1.0" encoding="utf-8"?>
<p:tagLst xmlns:p="http://schemas.openxmlformats.org/presentationml/2006/main">
  <p:tag name="KSO_WM_TAG_VERSION" val="1.0"/>
  <p:tag name="KSO_WM_TEMPLATE_CATEGORY" val="custom"/>
  <p:tag name="KSO_WM_TEMPLATE_INDEX" val="160461"/>
</p:tagLst>
</file>

<file path=ppt/tags/tag6.xml><?xml version="1.0" encoding="utf-8"?>
<p:tagLst xmlns:p="http://schemas.openxmlformats.org/presentationml/2006/main">
  <p:tag name="KSO_WM_TAG_VERSION" val="1.0"/>
  <p:tag name="KSO_WM_BEAUTIFY_FLAG" val="#wm#"/>
  <p:tag name="KSO_WM_TEMPLATE_CATEGORY" val="custom"/>
  <p:tag name="KSO_WM_TEMPLATE_INDEX" val="160461"/>
  <p:tag name="KSO_WM_UNIT_TYPE" val="a"/>
  <p:tag name="KSO_WM_UNIT_INDEX" val="1"/>
  <p:tag name="KSO_WM_UNIT_ID" val="custom160461_1*a*1"/>
  <p:tag name="KSO_WM_UNIT_CLEAR" val="1"/>
  <p:tag name="KSO_WM_UNIT_LAYERLEVEL" val="1"/>
  <p:tag name="KSO_WM_UNIT_VALUE" val="22"/>
  <p:tag name="KSO_WM_UNIT_ISCONTENTSTITLE" val="0"/>
  <p:tag name="KSO_WM_UNIT_HIGHLIGHT" val="0"/>
  <p:tag name="KSO_WM_UNIT_COMPATIBLE" val="0"/>
  <p:tag name="KSO_WM_UNIT_PRESET_TEXT_INDEX" val="3"/>
  <p:tag name="KSO_WM_UNIT_PRESET_TEXT_LEN" val="17"/>
</p:tagLst>
</file>

<file path=ppt/tags/tag7.xml><?xml version="1.0" encoding="utf-8"?>
<p:tagLst xmlns:p="http://schemas.openxmlformats.org/presentationml/2006/main">
  <p:tag name="KSO_WM_TAG_VERSION" val="1.0"/>
  <p:tag name="KSO_WM_BEAUTIFY_FLAG" val="#wm#"/>
  <p:tag name="KSO_WM_TEMPLATE_CATEGORY" val="custom"/>
  <p:tag name="KSO_WM_TEMPLATE_INDEX" val="160461"/>
  <p:tag name="KSO_WM_UNIT_TYPE" val="b"/>
  <p:tag name="KSO_WM_UNIT_INDEX" val="1"/>
  <p:tag name="KSO_WM_UNIT_ID" val="custom160461_1*b*1"/>
  <p:tag name="KSO_WM_UNIT_CLEAR" val="1"/>
  <p:tag name="KSO_WM_UNIT_LAYERLEVEL" val="1"/>
  <p:tag name="KSO_WM_UNIT_VALUE" val="58"/>
  <p:tag name="KSO_WM_UNIT_ISCONTENTSTITLE" val="0"/>
  <p:tag name="KSO_WM_UNIT_HIGHLIGHT" val="0"/>
  <p:tag name="KSO_WM_UNIT_COMPATIBLE" val="0"/>
  <p:tag name="KSO_WM_UNIT_PRESET_TEXT_INDEX" val="4"/>
  <p:tag name="KSO_WM_UNIT_PRESET_TEXT_LEN" val="26"/>
</p:tagLst>
</file>

<file path=ppt/tags/tag8.xml><?xml version="1.0" encoding="utf-8"?>
<p:tagLst xmlns:p="http://schemas.openxmlformats.org/presentationml/2006/main">
  <p:tag name="KSO_WM_TEMPLATE_THUMBS_INDEX" val="1、9、12、16、19、20、24、28、29"/>
  <p:tag name="KSO_WM_TEMPLATE_CATEGORY" val="custom"/>
  <p:tag name="KSO_WM_TEMPLATE_INDEX" val="160461"/>
  <p:tag name="KSO_WM_SLIDE_ID" val="custom160461_1"/>
  <p:tag name="KSO_WM_SLIDE_INDEX" val="1"/>
  <p:tag name="KSO_WM_SLIDE_ITEM_CNT" val="2"/>
  <p:tag name="KSO_WM_SLIDE_LAYOUT" val="a_b"/>
  <p:tag name="KSO_WM_SLIDE_LAYOUT_CNT" val="1_1"/>
  <p:tag name="KSO_WM_SLIDE_TYPE" val="title"/>
  <p:tag name="KSO_WM_BEAUTIFY_FLAG" val="#wm#"/>
  <p:tag name="KSO_WM_TAG_VERSION" val="1.0"/>
</p:tagLst>
</file>

<file path=ppt/tags/tag9.xml><?xml version="1.0" encoding="utf-8"?>
<p:tagLst xmlns:p="http://schemas.openxmlformats.org/presentationml/2006/main">
  <p:tag name="KSO_WM_TAG_VERSION" val="1.0"/>
  <p:tag name="KSO_WM_BEAUTIFY_FLAG" val="#wm#"/>
  <p:tag name="KSO_WM_TEMPLATE_CATEGORY" val="custom"/>
  <p:tag name="KSO_WM_TEMPLATE_INDEX" val="160461"/>
  <p:tag name="KSO_WM_UNIT_TYPE" val="a"/>
  <p:tag name="KSO_WM_UNIT_INDEX" val="1"/>
  <p:tag name="KSO_WM_UNIT_ID" val="custom160461_2*a*1"/>
  <p:tag name="KSO_WM_UNIT_CLEAR" val="1"/>
  <p:tag name="KSO_WM_UNIT_LAYERLEVEL" val="1"/>
  <p:tag name="KSO_WM_UNIT_VALUE" val="50"/>
  <p:tag name="KSO_WM_UNIT_ISCONTENTSTITLE" val="0"/>
  <p:tag name="KSO_WM_UNIT_HIGHLIGHT" val="0"/>
  <p:tag name="KSO_WM_UNIT_COMPATIBLE" val="0"/>
  <p:tag name="KSO_WM_UNIT_PRESET_TEXT_INDEX" val="3"/>
  <p:tag name="KSO_WM_UNIT_PRESET_TEXT_LEN" val="17"/>
</p:tagLst>
</file>

<file path=ppt/theme/theme1.xml><?xml version="1.0" encoding="utf-8"?>
<a:theme xmlns:a="http://schemas.openxmlformats.org/drawingml/2006/main" name="A000120140530A99PPBG">
  <a:themeElements>
    <a:clrScheme name="160181.181">
      <a:dk1>
        <a:srgbClr val="5F5F5F"/>
      </a:dk1>
      <a:lt1>
        <a:srgbClr val="FFFFFF"/>
      </a:lt1>
      <a:dk2>
        <a:srgbClr val="5F5F5F"/>
      </a:dk2>
      <a:lt2>
        <a:srgbClr val="FFFFFF"/>
      </a:lt2>
      <a:accent1>
        <a:srgbClr val="826951"/>
      </a:accent1>
      <a:accent2>
        <a:srgbClr val="B78623"/>
      </a:accent2>
      <a:accent3>
        <a:srgbClr val="B1B34D"/>
      </a:accent3>
      <a:accent4>
        <a:srgbClr val="7FA757"/>
      </a:accent4>
      <a:accent5>
        <a:srgbClr val="417677"/>
      </a:accent5>
      <a:accent6>
        <a:srgbClr val="FA9921"/>
      </a:accent6>
      <a:hlink>
        <a:srgbClr val="00B0F0"/>
      </a:hlink>
      <a:folHlink>
        <a:srgbClr val="AFB2B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3.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WPS Presentation</Application>
  <ScaleCrop>0</ScaleCrop>
  <Company>Microsoft</Company>
  <LinksUpToDate>0</LinksUpToDate>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itle>PowerPoint 演示文稿</dc:title>
  <dc:creator>chengquan huang</dc:creator>
  <cp:lastModifiedBy>wps</cp:lastModifiedBy>
  <dcterms:created xsi:type="dcterms:W3CDTF">2015-03-30T04:33:00Z</dcterms:created>
  <dcterms:modified xsi:type="dcterms:W3CDTF">2023-10-14T09:46:56Z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1033-11.2.0.10382</vt:lpwstr>
  </property>
  <property fmtid="{D5CDD505-2E9C-101B-9397-08002B2CF9AE}" pid="3" name="ICV">
    <vt:lpwstr>9749582f37e64965bf0f3f8afa552a5b</vt:lpwstr>
  </property>
</Properties>
</file>