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57501" y="3867149"/>
            <a:ext cx="8335462" cy="2554545"/>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err="1" smtClean="0">
                <a:solidFill>
                  <a:schemeClr val="bg1"/>
                </a:solidFill>
                <a:latin typeface="Arial"/>
                <a:cs typeface="Arial"/>
              </a:rPr>
              <a:t>A.Vishnupriya</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Sri </a:t>
            </a:r>
            <a:r>
              <a:rPr lang="en-US" sz="2000" b="1" dirty="0" smtClean="0">
                <a:solidFill>
                  <a:schemeClr val="bg1"/>
                </a:solidFill>
                <a:latin typeface="Arial"/>
                <a:cs typeface="Arial"/>
              </a:rPr>
              <a:t>Bharathi Engineering College for Women, Pudukkottai</a:t>
            </a:r>
          </a:p>
          <a:p>
            <a:r>
              <a:rPr lang="en-US" sz="2000" b="1" dirty="0" smtClean="0">
                <a:solidFill>
                  <a:schemeClr val="bg1"/>
                </a:solidFill>
                <a:latin typeface="Arial"/>
                <a:cs typeface="Arial"/>
              </a:rPr>
              <a:t> CSE</a:t>
            </a:r>
          </a:p>
          <a:p>
            <a:r>
              <a:rPr lang="en-US" sz="2000" b="1" dirty="0" smtClean="0">
                <a:solidFill>
                  <a:schemeClr val="bg1"/>
                </a:solidFill>
                <a:latin typeface="Arial"/>
                <a:cs typeface="Arial"/>
              </a:rPr>
              <a:t>Username:CEC368E2A3025898034EE400F</a:t>
            </a:r>
          </a:p>
          <a:p>
            <a:r>
              <a:rPr lang="en-US" sz="2000" b="1" dirty="0" smtClean="0">
                <a:solidFill>
                  <a:schemeClr val="bg1"/>
                </a:solidFill>
                <a:latin typeface="Arial"/>
                <a:cs typeface="Arial"/>
              </a:rPr>
              <a:t>NAANMUDALVAN ID:autlecs04</a:t>
            </a:r>
          </a:p>
          <a:p>
            <a:r>
              <a:rPr lang="en-US" sz="2000" b="1" dirty="0" smtClean="0">
                <a:solidFill>
                  <a:schemeClr val="bg1"/>
                </a:solidFill>
                <a:latin typeface="Arial"/>
                <a:cs typeface="Arial"/>
              </a:rPr>
              <a:t>Zone:14</a:t>
            </a:r>
            <a:endParaRPr lang="en-US" sz="2000" b="1" dirty="0" smtClean="0">
              <a:solidFill>
                <a:schemeClr val="bg1"/>
              </a:solidFill>
              <a:latin typeface="Arial"/>
              <a:cs typeface="Arial"/>
            </a:endParaRP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19150"/>
            <a:ext cx="11639550" cy="5632311"/>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571500" y="1373803"/>
            <a:ext cx="10534650" cy="5632311"/>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Software: </a:t>
            </a:r>
            <a:r>
              <a:rPr lang="en-US" sz="2400" dirty="0" smtClean="0"/>
              <a:t>Keeping these programs updated ensures that they have the latest definitions to identify and mitigate emerging threats effectively. Additionally, practicing safe browsing habits, being cautious with email attachments and downloads, and regularly updating your operating system and software can further enhance your defense against </a:t>
            </a:r>
            <a:r>
              <a:rPr lang="en-US" sz="2400" dirty="0" err="1" smtClean="0"/>
              <a:t>keyloggers</a:t>
            </a:r>
            <a:r>
              <a:rPr lang="en-US" sz="2400" dirty="0" smtClean="0"/>
              <a:t> and other malware.</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 </a:t>
            </a:r>
            <a:r>
              <a:rPr lang="en-US" sz="2400" dirty="0" smtClean="0"/>
              <a:t>Security Enhancements: Updates may include security enhancements that help protect against various forms of malware, including </a:t>
            </a:r>
            <a:r>
              <a:rPr lang="en-US" sz="2400" dirty="0" err="1" smtClean="0"/>
              <a:t>keyloggers</a:t>
            </a:r>
            <a:r>
              <a:rPr lang="en-US" sz="2400" dirty="0" smtClean="0"/>
              <a:t>.</a:t>
            </a:r>
            <a:endParaRPr lang="en-US" sz="2400" dirty="0" smtClean="0">
              <a:latin typeface="Calibri" pitchFamily="34" charset="0"/>
              <a:cs typeface="Calibri"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463308"/>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Links: </a:t>
            </a:r>
            <a:r>
              <a:rPr lang="en-US" sz="2400" dirty="0" smtClean="0">
                <a:latin typeface="Calibri" pitchFamily="34" charset="0"/>
                <a:cs typeface="Calibri" pitchFamily="34" charset="0"/>
              </a:rPr>
              <a:t>Avoid opening email attachments or clicking on links from unknown or suspicious sources. These could contain malware, including key loggers.</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 </a:t>
            </a:r>
            <a:r>
              <a:rPr lang="en-US" sz="24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itchFamily="34" charset="0"/>
                <a:cs typeface="Calibri" pitchFamily="34" charset="0"/>
              </a:rPr>
              <a:t>.</a:t>
            </a: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a:t>
            </a:r>
            <a:r>
              <a:rPr lang="en-US" sz="2400" dirty="0" smtClean="0"/>
              <a:t> Improved Defense Mechanisms: Updated software often includes improved defense mechanisms that can detect and mitigate </a:t>
            </a:r>
            <a:r>
              <a:rPr lang="en-US" sz="2400" dirty="0" err="1" smtClean="0"/>
              <a:t>keylogger</a:t>
            </a:r>
            <a:r>
              <a:rPr lang="en-US" sz="2400" dirty="0" smtClean="0"/>
              <a:t> threats more effectively.</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latin typeface="Calibri" pitchFamily="34" charset="0"/>
                <a:cs typeface="Calibri" pitchFamily="34" charset="0"/>
              </a:rPr>
              <a:t>When entering sensitive information such as passwords or credit card details, consider using a virtual keyboard instead of a physical one. Virtual keyboards can help thwart key loggers by allowing users to input characters via mouse clicks or touch screen taps</a:t>
            </a: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 </a:t>
            </a:r>
            <a:r>
              <a:rPr lang="en-US" sz="2400"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 </a:t>
            </a:r>
            <a:r>
              <a:rPr lang="en-US" sz="2400" dirty="0" smtClean="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Employees: </a:t>
            </a:r>
            <a:r>
              <a:rPr lang="en-US" sz="2400" dirty="0" smtClean="0">
                <a:latin typeface="Calibri" pitchFamily="34" charset="0"/>
                <a:cs typeface="Calibri"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1938992"/>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Data: </a:t>
            </a:r>
            <a:r>
              <a:rPr lang="en-US" sz="2400" dirty="0" smtClean="0">
                <a:latin typeface="Calibri" pitchFamily="34" charset="0"/>
                <a:cs typeface="Calibri" pitchFamily="34" charset="0"/>
              </a:rPr>
              <a:t>Use encryption tools to protect sensitive data stored on your computer or transmitted over the internet. Encryption makes it more difficult for key loggers to capture and decipher the information they intercept.</a:t>
            </a:r>
          </a:p>
          <a:p>
            <a:endParaRPr lang="en-US" sz="2400" dirty="0" smtClean="0">
              <a:latin typeface="Calibri" pitchFamily="34" charset="0"/>
              <a:cs typeface="Calibri" pitchFamily="34" charset="0"/>
            </a:endParaRPr>
          </a:p>
          <a:p>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107</TotalTime>
  <Words>1247</Words>
  <Application>Microsoft Office PowerPoint</Application>
  <PresentationFormat>Custom</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36</cp:revision>
  <dcterms:created xsi:type="dcterms:W3CDTF">2021-05-26T16:50:10Z</dcterms:created>
  <dcterms:modified xsi:type="dcterms:W3CDTF">2024-04-04T10:06:29Z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