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BBA"/>
    <a:srgbClr val="F8BE92"/>
    <a:srgbClr val="FD8D5A"/>
    <a:srgbClr val="E1E5E6"/>
    <a:srgbClr val="4D7180"/>
    <a:srgbClr val="BBEDF2"/>
    <a:srgbClr val="026873"/>
    <a:srgbClr val="FAFEFF"/>
    <a:srgbClr val="D9D9D9"/>
    <a:srgbClr val="E8E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638D-BE6C-4608-93A6-2FC1E78D8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0C65-B125-4F64-A465-40025D121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17127-54A2-41AE-BAD1-09112A2D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E56A-6429-4D43-83D1-282D62BB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D8E6-1182-4B6F-A2E1-B6EED0B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6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899A-3175-4E89-AF52-4ABECDAF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9331C-0412-47F8-8269-80A7DDD75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E955-BEA1-48CE-AE74-424199E0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9CB5-3637-48A1-A1E4-BD1C9724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3294-34FB-454F-BFAA-9045DB80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7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875D3-2A72-48FF-AF4E-284DF4967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0103-6B36-4455-86D4-182A9684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92D5-1DD3-4326-A62F-90C3453A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B93B-09C6-474F-A887-B93179EA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AA9F-8C48-4095-9D72-2A294E95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0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CD2B-E78C-4FA9-BD66-E90E41AB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D2E2-85C9-4EA6-B68F-67D17825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1F72-A5F1-4F76-92E2-FE2274F4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79CD-4E06-435E-88BD-2F1DE4FD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B345-C223-4E84-9D26-85A1A14A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9A2B-F318-4285-B7CF-D92347CF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68FE4-9B8B-4C27-9EF1-0BCCB066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37E8-F978-44B4-ADA6-2A95672F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FE4C-477D-4912-973E-BEA0D823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90E4-90B4-4D61-9AF0-6BC2E6F4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858A-B6FB-4026-B711-4EB12E7F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F0B1-0BEA-417C-89C7-730756A32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935FD-4AF6-474E-B543-E2E050480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6D72-B63B-470C-9E4C-C2E5D242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F67A9-2E8D-408F-9561-FD4F19EB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18DC-CE3D-4D70-827E-6701E79A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2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6DCB-8CF5-4D11-AEB8-85076181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D239-C90D-4154-934A-55DF1B0B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9EE36-B4E9-4E8F-AF7E-7432195B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C2179-3109-4321-93D1-C700DB23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5DDF0-A12E-4CB7-A1F4-99FADFB38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A1FD1-03BA-4E29-A21F-30851560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3BFD-90D2-4E4F-8D40-8DCD5802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92D5-013C-42E3-8011-ED8BB342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3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BCE1-BF32-40ED-98E9-5FE20C79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64EF-87BF-4E61-BD77-4E9BB7DF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C83F-F947-4B80-BE57-FC0F675B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668B-638D-4B0B-8243-65F719A9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06F6-BAB5-402D-ADE6-9C4559D6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08854-0919-429A-A0C5-F3299165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C279-14E8-4187-AF82-43C97A88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68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A9DE-E66B-4421-9FCD-B9E33498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F7EE-372A-4E0D-8CE6-19AB8075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160A6-3AA5-467E-8E76-8C8804AA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EE5C-E142-4FBD-964A-C18B8394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BC5B6-8D79-4385-B65E-75D2063B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D9574-6FEF-460A-A6F1-F364FCDB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4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7152-01F8-44F2-A506-65C3F7F2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37D29-1212-4A14-970E-21F7B3E2C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52DC5-8536-48E8-A867-222151FD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6D23-8921-4682-A837-01201290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205C8-FED3-4D14-80F0-E4174B7D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64876-3812-4A12-AAF4-7F416598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9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DE429-CAEF-40BB-95F8-AEB254FF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2725E-CB43-40FC-977F-1FAE8F28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C62A-5BC6-4726-A7CB-BBCE29960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191A-D500-4ABF-AAAB-78228CC0053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475D-CA81-453D-873C-49DE8385C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7196-5ADF-4900-A94C-D2F30448F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2DE4-7968-422B-A8C4-C79940DD0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9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FB1E3-6557-49AD-B2EC-1F22132EF348}"/>
              </a:ext>
            </a:extLst>
          </p:cNvPr>
          <p:cNvSpPr/>
          <p:nvPr/>
        </p:nvSpPr>
        <p:spPr>
          <a:xfrm>
            <a:off x="170328" y="98611"/>
            <a:ext cx="3146613" cy="6660778"/>
          </a:xfrm>
          <a:prstGeom prst="roundRect">
            <a:avLst>
              <a:gd name="adj" fmla="val 6707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74E67-2CA1-4AEF-BD07-E2DDD25661D2}"/>
              </a:ext>
            </a:extLst>
          </p:cNvPr>
          <p:cNvSpPr/>
          <p:nvPr/>
        </p:nvSpPr>
        <p:spPr>
          <a:xfrm>
            <a:off x="2366682" y="98615"/>
            <a:ext cx="9663955" cy="6660778"/>
          </a:xfrm>
          <a:prstGeom prst="roundRect">
            <a:avLst>
              <a:gd name="adj" fmla="val 2266"/>
            </a:avLst>
          </a:prstGeom>
          <a:solidFill>
            <a:srgbClr val="F2E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D23F26-8877-4BA1-9B7E-8E47DD773A4C}"/>
              </a:ext>
            </a:extLst>
          </p:cNvPr>
          <p:cNvSpPr/>
          <p:nvPr/>
        </p:nvSpPr>
        <p:spPr>
          <a:xfrm>
            <a:off x="421341" y="197224"/>
            <a:ext cx="2590800" cy="6472517"/>
          </a:xfrm>
          <a:prstGeom prst="roundRect">
            <a:avLst>
              <a:gd name="adj" fmla="val 6707"/>
            </a:avLst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246516-382A-41B7-B13C-D2BCA65AC895}"/>
              </a:ext>
            </a:extLst>
          </p:cNvPr>
          <p:cNvSpPr/>
          <p:nvPr/>
        </p:nvSpPr>
        <p:spPr>
          <a:xfrm>
            <a:off x="2770094" y="179294"/>
            <a:ext cx="9215718" cy="6490447"/>
          </a:xfrm>
          <a:prstGeom prst="roundRect">
            <a:avLst>
              <a:gd name="adj" fmla="val 336"/>
            </a:avLst>
          </a:prstGeom>
          <a:solidFill>
            <a:schemeClr val="bg1"/>
          </a:solidFill>
          <a:ln>
            <a:solidFill>
              <a:srgbClr val="E8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A8960-6E3D-431B-B65D-F4809736AAAE}"/>
              </a:ext>
            </a:extLst>
          </p:cNvPr>
          <p:cNvSpPr/>
          <p:nvPr/>
        </p:nvSpPr>
        <p:spPr>
          <a:xfrm>
            <a:off x="703731" y="1084730"/>
            <a:ext cx="2259106" cy="403412"/>
          </a:xfrm>
          <a:prstGeom prst="roundRect">
            <a:avLst>
              <a:gd name="adj" fmla="val 80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7CF725-F0DE-4EC8-8D0B-0A925D9FE5CC}"/>
              </a:ext>
            </a:extLst>
          </p:cNvPr>
          <p:cNvSpPr/>
          <p:nvPr/>
        </p:nvSpPr>
        <p:spPr>
          <a:xfrm>
            <a:off x="2958349" y="484095"/>
            <a:ext cx="5701557" cy="403412"/>
          </a:xfrm>
          <a:prstGeom prst="roundRect">
            <a:avLst>
              <a:gd name="adj" fmla="val 8046"/>
            </a:avLst>
          </a:prstGeom>
          <a:solidFill>
            <a:srgbClr val="E1E5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B57C03-F5B5-4043-8E16-873E233C27FA}"/>
              </a:ext>
            </a:extLst>
          </p:cNvPr>
          <p:cNvSpPr/>
          <p:nvPr/>
        </p:nvSpPr>
        <p:spPr>
          <a:xfrm>
            <a:off x="2958349" y="1084728"/>
            <a:ext cx="1272991" cy="1604684"/>
          </a:xfrm>
          <a:prstGeom prst="roundRect">
            <a:avLst>
              <a:gd name="adj" fmla="val 6104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F8CE4-51EF-402D-99C2-9485CACB5A54}"/>
              </a:ext>
            </a:extLst>
          </p:cNvPr>
          <p:cNvSpPr/>
          <p:nvPr/>
        </p:nvSpPr>
        <p:spPr>
          <a:xfrm>
            <a:off x="4426316" y="1084728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A8D3E3-E3EA-4E7C-9B91-8C01977E9F52}"/>
              </a:ext>
            </a:extLst>
          </p:cNvPr>
          <p:cNvSpPr/>
          <p:nvPr/>
        </p:nvSpPr>
        <p:spPr>
          <a:xfrm>
            <a:off x="5913898" y="1084728"/>
            <a:ext cx="1272991" cy="1604684"/>
          </a:xfrm>
          <a:prstGeom prst="roundRect">
            <a:avLst>
              <a:gd name="adj" fmla="val 82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391F6D-31CD-4612-B678-70BDE771861E}"/>
              </a:ext>
            </a:extLst>
          </p:cNvPr>
          <p:cNvSpPr/>
          <p:nvPr/>
        </p:nvSpPr>
        <p:spPr>
          <a:xfrm>
            <a:off x="7386915" y="1071280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B905B8-4DE9-43D2-B7F4-0A22B682E432}"/>
              </a:ext>
            </a:extLst>
          </p:cNvPr>
          <p:cNvSpPr/>
          <p:nvPr/>
        </p:nvSpPr>
        <p:spPr>
          <a:xfrm>
            <a:off x="2958349" y="2886633"/>
            <a:ext cx="5701557" cy="3693461"/>
          </a:xfrm>
          <a:prstGeom prst="roundRect">
            <a:avLst>
              <a:gd name="adj" fmla="val 30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EAACFF-362F-40A1-8253-A0EC6350E29D}"/>
              </a:ext>
            </a:extLst>
          </p:cNvPr>
          <p:cNvSpPr/>
          <p:nvPr/>
        </p:nvSpPr>
        <p:spPr>
          <a:xfrm>
            <a:off x="8920998" y="1084728"/>
            <a:ext cx="2939305" cy="1604684"/>
          </a:xfrm>
          <a:prstGeom prst="roundRect">
            <a:avLst>
              <a:gd name="adj" fmla="val 60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A5C267-6358-4031-9D60-0E5DEEE35545}"/>
              </a:ext>
            </a:extLst>
          </p:cNvPr>
          <p:cNvSpPr/>
          <p:nvPr/>
        </p:nvSpPr>
        <p:spPr>
          <a:xfrm>
            <a:off x="8920998" y="2895607"/>
            <a:ext cx="2939305" cy="2008092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3725F6-3397-4A0F-8162-92695635220C}"/>
              </a:ext>
            </a:extLst>
          </p:cNvPr>
          <p:cNvSpPr/>
          <p:nvPr/>
        </p:nvSpPr>
        <p:spPr>
          <a:xfrm>
            <a:off x="8920998" y="4984378"/>
            <a:ext cx="2939305" cy="1604684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16B32-AD8A-474A-AFE9-E68EA59FBD49}"/>
              </a:ext>
            </a:extLst>
          </p:cNvPr>
          <p:cNvSpPr/>
          <p:nvPr/>
        </p:nvSpPr>
        <p:spPr>
          <a:xfrm>
            <a:off x="10605248" y="2160494"/>
            <a:ext cx="1093694" cy="43030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2BD290-08E6-4E93-BDEF-C4B77D909613}"/>
              </a:ext>
            </a:extLst>
          </p:cNvPr>
          <p:cNvSpPr/>
          <p:nvPr/>
        </p:nvSpPr>
        <p:spPr>
          <a:xfrm>
            <a:off x="3245227" y="1187824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781494-050F-4DF5-A317-FCA457BC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39" y="1225922"/>
            <a:ext cx="551332" cy="55133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11ACC97-6B97-4491-875A-C53BB334D0C6}"/>
              </a:ext>
            </a:extLst>
          </p:cNvPr>
          <p:cNvSpPr/>
          <p:nvPr/>
        </p:nvSpPr>
        <p:spPr>
          <a:xfrm>
            <a:off x="6221213" y="1156447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591167-8621-47E7-9548-9A94871B21A5}"/>
              </a:ext>
            </a:extLst>
          </p:cNvPr>
          <p:cNvSpPr/>
          <p:nvPr/>
        </p:nvSpPr>
        <p:spPr>
          <a:xfrm>
            <a:off x="4683772" y="1187823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E90BA1-D80D-4820-A73E-ACFFB0584460}"/>
              </a:ext>
            </a:extLst>
          </p:cNvPr>
          <p:cNvSpPr/>
          <p:nvPr/>
        </p:nvSpPr>
        <p:spPr>
          <a:xfrm>
            <a:off x="7678273" y="1165412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C78192-9429-43DD-81A7-A08F36D8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50" y="1175945"/>
            <a:ext cx="601307" cy="6013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11A13B-99D9-4B6B-8557-7FE28846B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38" y="1199028"/>
            <a:ext cx="513893" cy="5138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2F05DC-B2BE-4A30-83BF-8B80F90AE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89" y="1153856"/>
            <a:ext cx="617108" cy="69546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0314B46-7858-4D7B-8673-85FD23B8A393}"/>
              </a:ext>
            </a:extLst>
          </p:cNvPr>
          <p:cNvSpPr/>
          <p:nvPr/>
        </p:nvSpPr>
        <p:spPr>
          <a:xfrm>
            <a:off x="9986682" y="4944038"/>
            <a:ext cx="896471" cy="829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DDEE9C-4AFA-4F05-9FA5-7EB6FE84C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48" y="4944038"/>
            <a:ext cx="872935" cy="7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FB1E3-6557-49AD-B2EC-1F22132EF348}"/>
              </a:ext>
            </a:extLst>
          </p:cNvPr>
          <p:cNvSpPr/>
          <p:nvPr/>
        </p:nvSpPr>
        <p:spPr>
          <a:xfrm>
            <a:off x="170328" y="98611"/>
            <a:ext cx="3146613" cy="6660778"/>
          </a:xfrm>
          <a:prstGeom prst="roundRect">
            <a:avLst>
              <a:gd name="adj" fmla="val 6707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74E67-2CA1-4AEF-BD07-E2DDD25661D2}"/>
              </a:ext>
            </a:extLst>
          </p:cNvPr>
          <p:cNvSpPr/>
          <p:nvPr/>
        </p:nvSpPr>
        <p:spPr>
          <a:xfrm>
            <a:off x="2366682" y="98615"/>
            <a:ext cx="9663955" cy="6660778"/>
          </a:xfrm>
          <a:prstGeom prst="roundRect">
            <a:avLst>
              <a:gd name="adj" fmla="val 2266"/>
            </a:avLst>
          </a:prstGeom>
          <a:solidFill>
            <a:srgbClr val="F2E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D23F26-8877-4BA1-9B7E-8E47DD773A4C}"/>
              </a:ext>
            </a:extLst>
          </p:cNvPr>
          <p:cNvSpPr/>
          <p:nvPr/>
        </p:nvSpPr>
        <p:spPr>
          <a:xfrm>
            <a:off x="421341" y="197224"/>
            <a:ext cx="2590800" cy="6472517"/>
          </a:xfrm>
          <a:prstGeom prst="roundRect">
            <a:avLst>
              <a:gd name="adj" fmla="val 6707"/>
            </a:avLst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246516-382A-41B7-B13C-D2BCA65AC895}"/>
              </a:ext>
            </a:extLst>
          </p:cNvPr>
          <p:cNvSpPr/>
          <p:nvPr/>
        </p:nvSpPr>
        <p:spPr>
          <a:xfrm>
            <a:off x="2770094" y="179294"/>
            <a:ext cx="9215718" cy="6490447"/>
          </a:xfrm>
          <a:prstGeom prst="roundRect">
            <a:avLst>
              <a:gd name="adj" fmla="val 336"/>
            </a:avLst>
          </a:prstGeom>
          <a:solidFill>
            <a:schemeClr val="bg1"/>
          </a:solidFill>
          <a:ln>
            <a:solidFill>
              <a:srgbClr val="E8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7CF725-F0DE-4EC8-8D0B-0A925D9FE5CC}"/>
              </a:ext>
            </a:extLst>
          </p:cNvPr>
          <p:cNvSpPr/>
          <p:nvPr/>
        </p:nvSpPr>
        <p:spPr>
          <a:xfrm>
            <a:off x="2958349" y="484095"/>
            <a:ext cx="8812310" cy="403412"/>
          </a:xfrm>
          <a:prstGeom prst="roundRect">
            <a:avLst>
              <a:gd name="adj" fmla="val 8046"/>
            </a:avLst>
          </a:prstGeom>
          <a:solidFill>
            <a:srgbClr val="E1E5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B57C03-F5B5-4043-8E16-873E233C27FA}"/>
              </a:ext>
            </a:extLst>
          </p:cNvPr>
          <p:cNvSpPr/>
          <p:nvPr/>
        </p:nvSpPr>
        <p:spPr>
          <a:xfrm>
            <a:off x="2958349" y="1084728"/>
            <a:ext cx="1272991" cy="1604684"/>
          </a:xfrm>
          <a:prstGeom prst="roundRect">
            <a:avLst>
              <a:gd name="adj" fmla="val 6104"/>
            </a:avLst>
          </a:prstGeom>
          <a:solidFill>
            <a:srgbClr val="FD8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F8CE4-51EF-402D-99C2-9485CACB5A54}"/>
              </a:ext>
            </a:extLst>
          </p:cNvPr>
          <p:cNvSpPr/>
          <p:nvPr/>
        </p:nvSpPr>
        <p:spPr>
          <a:xfrm>
            <a:off x="4426316" y="1084728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F8B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A8D3E3-E3EA-4E7C-9B91-8C01977E9F52}"/>
              </a:ext>
            </a:extLst>
          </p:cNvPr>
          <p:cNvSpPr/>
          <p:nvPr/>
        </p:nvSpPr>
        <p:spPr>
          <a:xfrm>
            <a:off x="5913898" y="1084728"/>
            <a:ext cx="1272991" cy="1604684"/>
          </a:xfrm>
          <a:prstGeom prst="roundRect">
            <a:avLst>
              <a:gd name="adj" fmla="val 8216"/>
            </a:avLst>
          </a:prstGeom>
          <a:solidFill>
            <a:srgbClr val="FC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B905B8-4DE9-43D2-B7F4-0A22B682E432}"/>
              </a:ext>
            </a:extLst>
          </p:cNvPr>
          <p:cNvSpPr/>
          <p:nvPr/>
        </p:nvSpPr>
        <p:spPr>
          <a:xfrm>
            <a:off x="2958350" y="2886633"/>
            <a:ext cx="4697510" cy="3693461"/>
          </a:xfrm>
          <a:prstGeom prst="roundRect">
            <a:avLst>
              <a:gd name="adj" fmla="val 30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A5C267-6358-4031-9D60-0E5DEEE35545}"/>
              </a:ext>
            </a:extLst>
          </p:cNvPr>
          <p:cNvSpPr/>
          <p:nvPr/>
        </p:nvSpPr>
        <p:spPr>
          <a:xfrm>
            <a:off x="7754471" y="2859746"/>
            <a:ext cx="4087903" cy="3684487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2BD290-08E6-4E93-BDEF-C4B77D909613}"/>
              </a:ext>
            </a:extLst>
          </p:cNvPr>
          <p:cNvSpPr/>
          <p:nvPr/>
        </p:nvSpPr>
        <p:spPr>
          <a:xfrm>
            <a:off x="3245227" y="1187824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1ACC97-6B97-4491-875A-C53BB334D0C6}"/>
              </a:ext>
            </a:extLst>
          </p:cNvPr>
          <p:cNvSpPr/>
          <p:nvPr/>
        </p:nvSpPr>
        <p:spPr>
          <a:xfrm>
            <a:off x="6221213" y="1156447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591167-8621-47E7-9548-9A94871B21A5}"/>
              </a:ext>
            </a:extLst>
          </p:cNvPr>
          <p:cNvSpPr/>
          <p:nvPr/>
        </p:nvSpPr>
        <p:spPr>
          <a:xfrm>
            <a:off x="4683772" y="1187823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9EDB442-7D9C-4335-AE06-4A43BDD84B5A}"/>
              </a:ext>
            </a:extLst>
          </p:cNvPr>
          <p:cNvSpPr/>
          <p:nvPr/>
        </p:nvSpPr>
        <p:spPr>
          <a:xfrm>
            <a:off x="683562" y="1918442"/>
            <a:ext cx="2259106" cy="403412"/>
          </a:xfrm>
          <a:prstGeom prst="roundRect">
            <a:avLst>
              <a:gd name="adj" fmla="val 80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CD072C1-60B8-4D6F-8928-5DD31D5E4A70}"/>
              </a:ext>
            </a:extLst>
          </p:cNvPr>
          <p:cNvSpPr/>
          <p:nvPr/>
        </p:nvSpPr>
        <p:spPr>
          <a:xfrm>
            <a:off x="7292898" y="1084728"/>
            <a:ext cx="4563770" cy="1604684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A4419-3A43-4375-B4ED-E1F3F478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20" y="1266092"/>
            <a:ext cx="488917" cy="488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9655D9-F2A5-4202-991C-A30B685D0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60" y="1245784"/>
            <a:ext cx="559939" cy="559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1AE34-C0C9-462F-8A20-40386CD71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23" y="1245784"/>
            <a:ext cx="430749" cy="4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4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FB1E3-6557-49AD-B2EC-1F22132EF348}"/>
              </a:ext>
            </a:extLst>
          </p:cNvPr>
          <p:cNvSpPr/>
          <p:nvPr/>
        </p:nvSpPr>
        <p:spPr>
          <a:xfrm>
            <a:off x="170328" y="98611"/>
            <a:ext cx="3146613" cy="6660778"/>
          </a:xfrm>
          <a:prstGeom prst="roundRect">
            <a:avLst>
              <a:gd name="adj" fmla="val 6707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74E67-2CA1-4AEF-BD07-E2DDD25661D2}"/>
              </a:ext>
            </a:extLst>
          </p:cNvPr>
          <p:cNvSpPr/>
          <p:nvPr/>
        </p:nvSpPr>
        <p:spPr>
          <a:xfrm>
            <a:off x="2366682" y="98615"/>
            <a:ext cx="9663955" cy="6660778"/>
          </a:xfrm>
          <a:prstGeom prst="roundRect">
            <a:avLst>
              <a:gd name="adj" fmla="val 2266"/>
            </a:avLst>
          </a:prstGeom>
          <a:solidFill>
            <a:srgbClr val="F2E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D23F26-8877-4BA1-9B7E-8E47DD773A4C}"/>
              </a:ext>
            </a:extLst>
          </p:cNvPr>
          <p:cNvSpPr/>
          <p:nvPr/>
        </p:nvSpPr>
        <p:spPr>
          <a:xfrm>
            <a:off x="421341" y="197224"/>
            <a:ext cx="2590800" cy="6472517"/>
          </a:xfrm>
          <a:prstGeom prst="roundRect">
            <a:avLst>
              <a:gd name="adj" fmla="val 6707"/>
            </a:avLst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246516-382A-41B7-B13C-D2BCA65AC895}"/>
              </a:ext>
            </a:extLst>
          </p:cNvPr>
          <p:cNvSpPr/>
          <p:nvPr/>
        </p:nvSpPr>
        <p:spPr>
          <a:xfrm>
            <a:off x="2770094" y="179294"/>
            <a:ext cx="9215718" cy="6490447"/>
          </a:xfrm>
          <a:prstGeom prst="roundRect">
            <a:avLst>
              <a:gd name="adj" fmla="val 336"/>
            </a:avLst>
          </a:prstGeom>
          <a:solidFill>
            <a:schemeClr val="bg1"/>
          </a:solidFill>
          <a:ln>
            <a:solidFill>
              <a:srgbClr val="E8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A8960-6E3D-431B-B65D-F4809736AAAE}"/>
              </a:ext>
            </a:extLst>
          </p:cNvPr>
          <p:cNvSpPr/>
          <p:nvPr/>
        </p:nvSpPr>
        <p:spPr>
          <a:xfrm>
            <a:off x="703731" y="1084730"/>
            <a:ext cx="2259106" cy="403412"/>
          </a:xfrm>
          <a:prstGeom prst="roundRect">
            <a:avLst>
              <a:gd name="adj" fmla="val 80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7CF725-F0DE-4EC8-8D0B-0A925D9FE5CC}"/>
              </a:ext>
            </a:extLst>
          </p:cNvPr>
          <p:cNvSpPr/>
          <p:nvPr/>
        </p:nvSpPr>
        <p:spPr>
          <a:xfrm>
            <a:off x="2958349" y="484095"/>
            <a:ext cx="5701557" cy="403412"/>
          </a:xfrm>
          <a:prstGeom prst="roundRect">
            <a:avLst>
              <a:gd name="adj" fmla="val 8046"/>
            </a:avLst>
          </a:prstGeom>
          <a:solidFill>
            <a:srgbClr val="E1E5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B57C03-F5B5-4043-8E16-873E233C27FA}"/>
              </a:ext>
            </a:extLst>
          </p:cNvPr>
          <p:cNvSpPr/>
          <p:nvPr/>
        </p:nvSpPr>
        <p:spPr>
          <a:xfrm>
            <a:off x="2958349" y="1084728"/>
            <a:ext cx="1272991" cy="1604684"/>
          </a:xfrm>
          <a:prstGeom prst="roundRect">
            <a:avLst>
              <a:gd name="adj" fmla="val 6104"/>
            </a:avLst>
          </a:prstGeom>
          <a:solidFill>
            <a:srgbClr val="4D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F8CE4-51EF-402D-99C2-9485CACB5A54}"/>
              </a:ext>
            </a:extLst>
          </p:cNvPr>
          <p:cNvSpPr/>
          <p:nvPr/>
        </p:nvSpPr>
        <p:spPr>
          <a:xfrm>
            <a:off x="4426316" y="1084728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A8D3E3-E3EA-4E7C-9B91-8C01977E9F52}"/>
              </a:ext>
            </a:extLst>
          </p:cNvPr>
          <p:cNvSpPr/>
          <p:nvPr/>
        </p:nvSpPr>
        <p:spPr>
          <a:xfrm>
            <a:off x="5913898" y="1084728"/>
            <a:ext cx="1272991" cy="1604684"/>
          </a:xfrm>
          <a:prstGeom prst="roundRect">
            <a:avLst>
              <a:gd name="adj" fmla="val 82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391F6D-31CD-4612-B678-70BDE771861E}"/>
              </a:ext>
            </a:extLst>
          </p:cNvPr>
          <p:cNvSpPr/>
          <p:nvPr/>
        </p:nvSpPr>
        <p:spPr>
          <a:xfrm>
            <a:off x="7386915" y="1071280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B905B8-4DE9-43D2-B7F4-0A22B682E432}"/>
              </a:ext>
            </a:extLst>
          </p:cNvPr>
          <p:cNvSpPr/>
          <p:nvPr/>
        </p:nvSpPr>
        <p:spPr>
          <a:xfrm>
            <a:off x="2958349" y="2886633"/>
            <a:ext cx="5701557" cy="3693461"/>
          </a:xfrm>
          <a:prstGeom prst="roundRect">
            <a:avLst>
              <a:gd name="adj" fmla="val 30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EAACFF-362F-40A1-8253-A0EC6350E29D}"/>
              </a:ext>
            </a:extLst>
          </p:cNvPr>
          <p:cNvSpPr/>
          <p:nvPr/>
        </p:nvSpPr>
        <p:spPr>
          <a:xfrm>
            <a:off x="8920998" y="1084728"/>
            <a:ext cx="2939305" cy="1604684"/>
          </a:xfrm>
          <a:prstGeom prst="roundRect">
            <a:avLst>
              <a:gd name="adj" fmla="val 60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A5C267-6358-4031-9D60-0E5DEEE35545}"/>
              </a:ext>
            </a:extLst>
          </p:cNvPr>
          <p:cNvSpPr/>
          <p:nvPr/>
        </p:nvSpPr>
        <p:spPr>
          <a:xfrm>
            <a:off x="8920998" y="2895607"/>
            <a:ext cx="2939305" cy="2008092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3725F6-3397-4A0F-8162-92695635220C}"/>
              </a:ext>
            </a:extLst>
          </p:cNvPr>
          <p:cNvSpPr/>
          <p:nvPr/>
        </p:nvSpPr>
        <p:spPr>
          <a:xfrm>
            <a:off x="8920998" y="4984378"/>
            <a:ext cx="2939305" cy="1604684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16B32-AD8A-474A-AFE9-E68EA59FBD49}"/>
              </a:ext>
            </a:extLst>
          </p:cNvPr>
          <p:cNvSpPr/>
          <p:nvPr/>
        </p:nvSpPr>
        <p:spPr>
          <a:xfrm>
            <a:off x="10605248" y="2160494"/>
            <a:ext cx="1093694" cy="43030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2BD290-08E6-4E93-BDEF-C4B77D909613}"/>
              </a:ext>
            </a:extLst>
          </p:cNvPr>
          <p:cNvSpPr/>
          <p:nvPr/>
        </p:nvSpPr>
        <p:spPr>
          <a:xfrm>
            <a:off x="3245227" y="1187824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781494-050F-4DF5-A317-FCA457BC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39" y="1225922"/>
            <a:ext cx="551332" cy="55133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11ACC97-6B97-4491-875A-C53BB334D0C6}"/>
              </a:ext>
            </a:extLst>
          </p:cNvPr>
          <p:cNvSpPr/>
          <p:nvPr/>
        </p:nvSpPr>
        <p:spPr>
          <a:xfrm>
            <a:off x="6221213" y="1156447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591167-8621-47E7-9548-9A94871B21A5}"/>
              </a:ext>
            </a:extLst>
          </p:cNvPr>
          <p:cNvSpPr/>
          <p:nvPr/>
        </p:nvSpPr>
        <p:spPr>
          <a:xfrm>
            <a:off x="4683772" y="1187823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E90BA1-D80D-4820-A73E-ACFFB0584460}"/>
              </a:ext>
            </a:extLst>
          </p:cNvPr>
          <p:cNvSpPr/>
          <p:nvPr/>
        </p:nvSpPr>
        <p:spPr>
          <a:xfrm>
            <a:off x="7678273" y="1165412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C78192-9429-43DD-81A7-A08F36D8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50" y="1175945"/>
            <a:ext cx="601307" cy="6013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11A13B-99D9-4B6B-8557-7FE28846B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38" y="1199028"/>
            <a:ext cx="513893" cy="5138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2F05DC-B2BE-4A30-83BF-8B80F90AE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89" y="1153856"/>
            <a:ext cx="617108" cy="69546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0314B46-7858-4D7B-8673-85FD23B8A393}"/>
              </a:ext>
            </a:extLst>
          </p:cNvPr>
          <p:cNvSpPr/>
          <p:nvPr/>
        </p:nvSpPr>
        <p:spPr>
          <a:xfrm>
            <a:off x="9986682" y="4944038"/>
            <a:ext cx="896471" cy="829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DDEE9C-4AFA-4F05-9FA5-7EB6FE84C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48" y="4944038"/>
            <a:ext cx="872935" cy="7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FB1E3-6557-49AD-B2EC-1F22132EF348}"/>
              </a:ext>
            </a:extLst>
          </p:cNvPr>
          <p:cNvSpPr/>
          <p:nvPr/>
        </p:nvSpPr>
        <p:spPr>
          <a:xfrm>
            <a:off x="170328" y="98611"/>
            <a:ext cx="3146613" cy="6660778"/>
          </a:xfrm>
          <a:prstGeom prst="roundRect">
            <a:avLst>
              <a:gd name="adj" fmla="val 6707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74E67-2CA1-4AEF-BD07-E2DDD25661D2}"/>
              </a:ext>
            </a:extLst>
          </p:cNvPr>
          <p:cNvSpPr/>
          <p:nvPr/>
        </p:nvSpPr>
        <p:spPr>
          <a:xfrm>
            <a:off x="2366682" y="98615"/>
            <a:ext cx="9663955" cy="6660778"/>
          </a:xfrm>
          <a:prstGeom prst="roundRect">
            <a:avLst>
              <a:gd name="adj" fmla="val 2266"/>
            </a:avLst>
          </a:prstGeom>
          <a:solidFill>
            <a:srgbClr val="F2E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D23F26-8877-4BA1-9B7E-8E47DD773A4C}"/>
              </a:ext>
            </a:extLst>
          </p:cNvPr>
          <p:cNvSpPr/>
          <p:nvPr/>
        </p:nvSpPr>
        <p:spPr>
          <a:xfrm>
            <a:off x="421341" y="197224"/>
            <a:ext cx="2590800" cy="6472517"/>
          </a:xfrm>
          <a:prstGeom prst="roundRect">
            <a:avLst>
              <a:gd name="adj" fmla="val 6707"/>
            </a:avLst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246516-382A-41B7-B13C-D2BCA65AC895}"/>
              </a:ext>
            </a:extLst>
          </p:cNvPr>
          <p:cNvSpPr/>
          <p:nvPr/>
        </p:nvSpPr>
        <p:spPr>
          <a:xfrm>
            <a:off x="2770094" y="179294"/>
            <a:ext cx="9215718" cy="6490447"/>
          </a:xfrm>
          <a:prstGeom prst="roundRect">
            <a:avLst>
              <a:gd name="adj" fmla="val 336"/>
            </a:avLst>
          </a:prstGeom>
          <a:solidFill>
            <a:schemeClr val="bg1"/>
          </a:solidFill>
          <a:ln>
            <a:solidFill>
              <a:srgbClr val="E8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A8960-6E3D-431B-B65D-F4809736AAAE}"/>
              </a:ext>
            </a:extLst>
          </p:cNvPr>
          <p:cNvSpPr/>
          <p:nvPr/>
        </p:nvSpPr>
        <p:spPr>
          <a:xfrm>
            <a:off x="703731" y="1084730"/>
            <a:ext cx="2259106" cy="403412"/>
          </a:xfrm>
          <a:prstGeom prst="roundRect">
            <a:avLst>
              <a:gd name="adj" fmla="val 80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7CF725-F0DE-4EC8-8D0B-0A925D9FE5CC}"/>
              </a:ext>
            </a:extLst>
          </p:cNvPr>
          <p:cNvSpPr/>
          <p:nvPr/>
        </p:nvSpPr>
        <p:spPr>
          <a:xfrm>
            <a:off x="2958349" y="484095"/>
            <a:ext cx="5701557" cy="403412"/>
          </a:xfrm>
          <a:prstGeom prst="roundRect">
            <a:avLst>
              <a:gd name="adj" fmla="val 8046"/>
            </a:avLst>
          </a:prstGeom>
          <a:solidFill>
            <a:srgbClr val="E1E5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B57C03-F5B5-4043-8E16-873E233C27FA}"/>
              </a:ext>
            </a:extLst>
          </p:cNvPr>
          <p:cNvSpPr/>
          <p:nvPr/>
        </p:nvSpPr>
        <p:spPr>
          <a:xfrm>
            <a:off x="2958349" y="1084728"/>
            <a:ext cx="1272991" cy="1604684"/>
          </a:xfrm>
          <a:prstGeom prst="roundRect">
            <a:avLst>
              <a:gd name="adj" fmla="val 6104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F8CE4-51EF-402D-99C2-9485CACB5A54}"/>
              </a:ext>
            </a:extLst>
          </p:cNvPr>
          <p:cNvSpPr/>
          <p:nvPr/>
        </p:nvSpPr>
        <p:spPr>
          <a:xfrm>
            <a:off x="4426316" y="1084728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4D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A8D3E3-E3EA-4E7C-9B91-8C01977E9F52}"/>
              </a:ext>
            </a:extLst>
          </p:cNvPr>
          <p:cNvSpPr/>
          <p:nvPr/>
        </p:nvSpPr>
        <p:spPr>
          <a:xfrm>
            <a:off x="5913898" y="1084728"/>
            <a:ext cx="1272991" cy="1604684"/>
          </a:xfrm>
          <a:prstGeom prst="roundRect">
            <a:avLst>
              <a:gd name="adj" fmla="val 82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391F6D-31CD-4612-B678-70BDE771861E}"/>
              </a:ext>
            </a:extLst>
          </p:cNvPr>
          <p:cNvSpPr/>
          <p:nvPr/>
        </p:nvSpPr>
        <p:spPr>
          <a:xfrm>
            <a:off x="7386915" y="1071280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B905B8-4DE9-43D2-B7F4-0A22B682E432}"/>
              </a:ext>
            </a:extLst>
          </p:cNvPr>
          <p:cNvSpPr/>
          <p:nvPr/>
        </p:nvSpPr>
        <p:spPr>
          <a:xfrm>
            <a:off x="2958349" y="2886633"/>
            <a:ext cx="5701557" cy="3693461"/>
          </a:xfrm>
          <a:prstGeom prst="roundRect">
            <a:avLst>
              <a:gd name="adj" fmla="val 30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EAACFF-362F-40A1-8253-A0EC6350E29D}"/>
              </a:ext>
            </a:extLst>
          </p:cNvPr>
          <p:cNvSpPr/>
          <p:nvPr/>
        </p:nvSpPr>
        <p:spPr>
          <a:xfrm>
            <a:off x="8920998" y="1084728"/>
            <a:ext cx="2939305" cy="1604684"/>
          </a:xfrm>
          <a:prstGeom prst="roundRect">
            <a:avLst>
              <a:gd name="adj" fmla="val 60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A5C267-6358-4031-9D60-0E5DEEE35545}"/>
              </a:ext>
            </a:extLst>
          </p:cNvPr>
          <p:cNvSpPr/>
          <p:nvPr/>
        </p:nvSpPr>
        <p:spPr>
          <a:xfrm>
            <a:off x="8920998" y="2895607"/>
            <a:ext cx="2939305" cy="2008092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3725F6-3397-4A0F-8162-92695635220C}"/>
              </a:ext>
            </a:extLst>
          </p:cNvPr>
          <p:cNvSpPr/>
          <p:nvPr/>
        </p:nvSpPr>
        <p:spPr>
          <a:xfrm>
            <a:off x="8920998" y="4984378"/>
            <a:ext cx="2939305" cy="1604684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16B32-AD8A-474A-AFE9-E68EA59FBD49}"/>
              </a:ext>
            </a:extLst>
          </p:cNvPr>
          <p:cNvSpPr/>
          <p:nvPr/>
        </p:nvSpPr>
        <p:spPr>
          <a:xfrm>
            <a:off x="10605248" y="2160494"/>
            <a:ext cx="1093694" cy="43030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2BD290-08E6-4E93-BDEF-C4B77D909613}"/>
              </a:ext>
            </a:extLst>
          </p:cNvPr>
          <p:cNvSpPr/>
          <p:nvPr/>
        </p:nvSpPr>
        <p:spPr>
          <a:xfrm>
            <a:off x="3245227" y="1187824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781494-050F-4DF5-A317-FCA457BC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39" y="1225922"/>
            <a:ext cx="551332" cy="55133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11ACC97-6B97-4491-875A-C53BB334D0C6}"/>
              </a:ext>
            </a:extLst>
          </p:cNvPr>
          <p:cNvSpPr/>
          <p:nvPr/>
        </p:nvSpPr>
        <p:spPr>
          <a:xfrm>
            <a:off x="6221213" y="1156447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591167-8621-47E7-9548-9A94871B21A5}"/>
              </a:ext>
            </a:extLst>
          </p:cNvPr>
          <p:cNvSpPr/>
          <p:nvPr/>
        </p:nvSpPr>
        <p:spPr>
          <a:xfrm>
            <a:off x="4683772" y="1187823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E90BA1-D80D-4820-A73E-ACFFB0584460}"/>
              </a:ext>
            </a:extLst>
          </p:cNvPr>
          <p:cNvSpPr/>
          <p:nvPr/>
        </p:nvSpPr>
        <p:spPr>
          <a:xfrm>
            <a:off x="7678273" y="1165412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C78192-9429-43DD-81A7-A08F36D8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50" y="1175945"/>
            <a:ext cx="601307" cy="6013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11A13B-99D9-4B6B-8557-7FE28846B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38" y="1199028"/>
            <a:ext cx="513893" cy="5138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2F05DC-B2BE-4A30-83BF-8B80F90AE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89" y="1153856"/>
            <a:ext cx="617108" cy="69546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0314B46-7858-4D7B-8673-85FD23B8A393}"/>
              </a:ext>
            </a:extLst>
          </p:cNvPr>
          <p:cNvSpPr/>
          <p:nvPr/>
        </p:nvSpPr>
        <p:spPr>
          <a:xfrm>
            <a:off x="9986682" y="4944038"/>
            <a:ext cx="896471" cy="829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DDEE9C-4AFA-4F05-9FA5-7EB6FE84C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48" y="4944038"/>
            <a:ext cx="872935" cy="7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9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FB1E3-6557-49AD-B2EC-1F22132EF348}"/>
              </a:ext>
            </a:extLst>
          </p:cNvPr>
          <p:cNvSpPr/>
          <p:nvPr/>
        </p:nvSpPr>
        <p:spPr>
          <a:xfrm>
            <a:off x="170328" y="98611"/>
            <a:ext cx="3146613" cy="6660778"/>
          </a:xfrm>
          <a:prstGeom prst="roundRect">
            <a:avLst>
              <a:gd name="adj" fmla="val 6707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74E67-2CA1-4AEF-BD07-E2DDD25661D2}"/>
              </a:ext>
            </a:extLst>
          </p:cNvPr>
          <p:cNvSpPr/>
          <p:nvPr/>
        </p:nvSpPr>
        <p:spPr>
          <a:xfrm>
            <a:off x="2366682" y="98615"/>
            <a:ext cx="9663955" cy="6660778"/>
          </a:xfrm>
          <a:prstGeom prst="roundRect">
            <a:avLst>
              <a:gd name="adj" fmla="val 2266"/>
            </a:avLst>
          </a:prstGeom>
          <a:solidFill>
            <a:srgbClr val="F2E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D23F26-8877-4BA1-9B7E-8E47DD773A4C}"/>
              </a:ext>
            </a:extLst>
          </p:cNvPr>
          <p:cNvSpPr/>
          <p:nvPr/>
        </p:nvSpPr>
        <p:spPr>
          <a:xfrm>
            <a:off x="421341" y="197224"/>
            <a:ext cx="2590800" cy="6472517"/>
          </a:xfrm>
          <a:prstGeom prst="roundRect">
            <a:avLst>
              <a:gd name="adj" fmla="val 6707"/>
            </a:avLst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246516-382A-41B7-B13C-D2BCA65AC895}"/>
              </a:ext>
            </a:extLst>
          </p:cNvPr>
          <p:cNvSpPr/>
          <p:nvPr/>
        </p:nvSpPr>
        <p:spPr>
          <a:xfrm>
            <a:off x="2770094" y="179294"/>
            <a:ext cx="9215718" cy="6490447"/>
          </a:xfrm>
          <a:prstGeom prst="roundRect">
            <a:avLst>
              <a:gd name="adj" fmla="val 336"/>
            </a:avLst>
          </a:prstGeom>
          <a:solidFill>
            <a:schemeClr val="bg1"/>
          </a:solidFill>
          <a:ln>
            <a:solidFill>
              <a:srgbClr val="E8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A8960-6E3D-431B-B65D-F4809736AAAE}"/>
              </a:ext>
            </a:extLst>
          </p:cNvPr>
          <p:cNvSpPr/>
          <p:nvPr/>
        </p:nvSpPr>
        <p:spPr>
          <a:xfrm>
            <a:off x="703731" y="1084730"/>
            <a:ext cx="2259106" cy="403412"/>
          </a:xfrm>
          <a:prstGeom prst="roundRect">
            <a:avLst>
              <a:gd name="adj" fmla="val 80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7CF725-F0DE-4EC8-8D0B-0A925D9FE5CC}"/>
              </a:ext>
            </a:extLst>
          </p:cNvPr>
          <p:cNvSpPr/>
          <p:nvPr/>
        </p:nvSpPr>
        <p:spPr>
          <a:xfrm>
            <a:off x="2958349" y="484095"/>
            <a:ext cx="5701557" cy="403412"/>
          </a:xfrm>
          <a:prstGeom prst="roundRect">
            <a:avLst>
              <a:gd name="adj" fmla="val 8046"/>
            </a:avLst>
          </a:prstGeom>
          <a:solidFill>
            <a:srgbClr val="E1E5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B57C03-F5B5-4043-8E16-873E233C27FA}"/>
              </a:ext>
            </a:extLst>
          </p:cNvPr>
          <p:cNvSpPr/>
          <p:nvPr/>
        </p:nvSpPr>
        <p:spPr>
          <a:xfrm>
            <a:off x="2958349" y="1084728"/>
            <a:ext cx="1272991" cy="1604684"/>
          </a:xfrm>
          <a:prstGeom prst="roundRect">
            <a:avLst>
              <a:gd name="adj" fmla="val 6104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F8CE4-51EF-402D-99C2-9485CACB5A54}"/>
              </a:ext>
            </a:extLst>
          </p:cNvPr>
          <p:cNvSpPr/>
          <p:nvPr/>
        </p:nvSpPr>
        <p:spPr>
          <a:xfrm>
            <a:off x="4426316" y="1084728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A8D3E3-E3EA-4E7C-9B91-8C01977E9F52}"/>
              </a:ext>
            </a:extLst>
          </p:cNvPr>
          <p:cNvSpPr/>
          <p:nvPr/>
        </p:nvSpPr>
        <p:spPr>
          <a:xfrm>
            <a:off x="5913898" y="1084728"/>
            <a:ext cx="1272991" cy="1604684"/>
          </a:xfrm>
          <a:prstGeom prst="roundRect">
            <a:avLst>
              <a:gd name="adj" fmla="val 8216"/>
            </a:avLst>
          </a:prstGeom>
          <a:solidFill>
            <a:srgbClr val="4D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391F6D-31CD-4612-B678-70BDE771861E}"/>
              </a:ext>
            </a:extLst>
          </p:cNvPr>
          <p:cNvSpPr/>
          <p:nvPr/>
        </p:nvSpPr>
        <p:spPr>
          <a:xfrm>
            <a:off x="7386915" y="1071280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B905B8-4DE9-43D2-B7F4-0A22B682E432}"/>
              </a:ext>
            </a:extLst>
          </p:cNvPr>
          <p:cNvSpPr/>
          <p:nvPr/>
        </p:nvSpPr>
        <p:spPr>
          <a:xfrm>
            <a:off x="2958349" y="2886633"/>
            <a:ext cx="5701557" cy="3693461"/>
          </a:xfrm>
          <a:prstGeom prst="roundRect">
            <a:avLst>
              <a:gd name="adj" fmla="val 30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EAACFF-362F-40A1-8253-A0EC6350E29D}"/>
              </a:ext>
            </a:extLst>
          </p:cNvPr>
          <p:cNvSpPr/>
          <p:nvPr/>
        </p:nvSpPr>
        <p:spPr>
          <a:xfrm>
            <a:off x="8920998" y="1084728"/>
            <a:ext cx="2939305" cy="1604684"/>
          </a:xfrm>
          <a:prstGeom prst="roundRect">
            <a:avLst>
              <a:gd name="adj" fmla="val 60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A5C267-6358-4031-9D60-0E5DEEE35545}"/>
              </a:ext>
            </a:extLst>
          </p:cNvPr>
          <p:cNvSpPr/>
          <p:nvPr/>
        </p:nvSpPr>
        <p:spPr>
          <a:xfrm>
            <a:off x="8920998" y="2895607"/>
            <a:ext cx="2939305" cy="2008092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3725F6-3397-4A0F-8162-92695635220C}"/>
              </a:ext>
            </a:extLst>
          </p:cNvPr>
          <p:cNvSpPr/>
          <p:nvPr/>
        </p:nvSpPr>
        <p:spPr>
          <a:xfrm>
            <a:off x="8920998" y="4984378"/>
            <a:ext cx="2939305" cy="1604684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16B32-AD8A-474A-AFE9-E68EA59FBD49}"/>
              </a:ext>
            </a:extLst>
          </p:cNvPr>
          <p:cNvSpPr/>
          <p:nvPr/>
        </p:nvSpPr>
        <p:spPr>
          <a:xfrm>
            <a:off x="10605248" y="2160494"/>
            <a:ext cx="1093694" cy="43030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2BD290-08E6-4E93-BDEF-C4B77D909613}"/>
              </a:ext>
            </a:extLst>
          </p:cNvPr>
          <p:cNvSpPr/>
          <p:nvPr/>
        </p:nvSpPr>
        <p:spPr>
          <a:xfrm>
            <a:off x="3245227" y="1187824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781494-050F-4DF5-A317-FCA457BC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39" y="1225922"/>
            <a:ext cx="551332" cy="55133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11ACC97-6B97-4491-875A-C53BB334D0C6}"/>
              </a:ext>
            </a:extLst>
          </p:cNvPr>
          <p:cNvSpPr/>
          <p:nvPr/>
        </p:nvSpPr>
        <p:spPr>
          <a:xfrm>
            <a:off x="6221213" y="1156447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591167-8621-47E7-9548-9A94871B21A5}"/>
              </a:ext>
            </a:extLst>
          </p:cNvPr>
          <p:cNvSpPr/>
          <p:nvPr/>
        </p:nvSpPr>
        <p:spPr>
          <a:xfrm>
            <a:off x="4683772" y="1187823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E90BA1-D80D-4820-A73E-ACFFB0584460}"/>
              </a:ext>
            </a:extLst>
          </p:cNvPr>
          <p:cNvSpPr/>
          <p:nvPr/>
        </p:nvSpPr>
        <p:spPr>
          <a:xfrm>
            <a:off x="7678273" y="1165412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C78192-9429-43DD-81A7-A08F36D8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50" y="1175945"/>
            <a:ext cx="601307" cy="6013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11A13B-99D9-4B6B-8557-7FE28846B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38" y="1199028"/>
            <a:ext cx="513893" cy="5138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2F05DC-B2BE-4A30-83BF-8B80F90AE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89" y="1153856"/>
            <a:ext cx="617108" cy="69546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0314B46-7858-4D7B-8673-85FD23B8A393}"/>
              </a:ext>
            </a:extLst>
          </p:cNvPr>
          <p:cNvSpPr/>
          <p:nvPr/>
        </p:nvSpPr>
        <p:spPr>
          <a:xfrm>
            <a:off x="9986682" y="4944038"/>
            <a:ext cx="896471" cy="829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DDEE9C-4AFA-4F05-9FA5-7EB6FE84C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48" y="4944038"/>
            <a:ext cx="872935" cy="7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FB1E3-6557-49AD-B2EC-1F22132EF348}"/>
              </a:ext>
            </a:extLst>
          </p:cNvPr>
          <p:cNvSpPr/>
          <p:nvPr/>
        </p:nvSpPr>
        <p:spPr>
          <a:xfrm>
            <a:off x="170328" y="98611"/>
            <a:ext cx="3146613" cy="6660778"/>
          </a:xfrm>
          <a:prstGeom prst="roundRect">
            <a:avLst>
              <a:gd name="adj" fmla="val 6707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74E67-2CA1-4AEF-BD07-E2DDD25661D2}"/>
              </a:ext>
            </a:extLst>
          </p:cNvPr>
          <p:cNvSpPr/>
          <p:nvPr/>
        </p:nvSpPr>
        <p:spPr>
          <a:xfrm>
            <a:off x="2366682" y="98615"/>
            <a:ext cx="9663955" cy="6660778"/>
          </a:xfrm>
          <a:prstGeom prst="roundRect">
            <a:avLst>
              <a:gd name="adj" fmla="val 2266"/>
            </a:avLst>
          </a:prstGeom>
          <a:solidFill>
            <a:srgbClr val="F2E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D23F26-8877-4BA1-9B7E-8E47DD773A4C}"/>
              </a:ext>
            </a:extLst>
          </p:cNvPr>
          <p:cNvSpPr/>
          <p:nvPr/>
        </p:nvSpPr>
        <p:spPr>
          <a:xfrm>
            <a:off x="421341" y="197224"/>
            <a:ext cx="2590800" cy="6472517"/>
          </a:xfrm>
          <a:prstGeom prst="roundRect">
            <a:avLst>
              <a:gd name="adj" fmla="val 6707"/>
            </a:avLst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246516-382A-41B7-B13C-D2BCA65AC895}"/>
              </a:ext>
            </a:extLst>
          </p:cNvPr>
          <p:cNvSpPr/>
          <p:nvPr/>
        </p:nvSpPr>
        <p:spPr>
          <a:xfrm>
            <a:off x="2770094" y="179294"/>
            <a:ext cx="9215718" cy="6490447"/>
          </a:xfrm>
          <a:prstGeom prst="roundRect">
            <a:avLst>
              <a:gd name="adj" fmla="val 336"/>
            </a:avLst>
          </a:prstGeom>
          <a:solidFill>
            <a:schemeClr val="bg1"/>
          </a:solidFill>
          <a:ln>
            <a:solidFill>
              <a:srgbClr val="E8E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A8960-6E3D-431B-B65D-F4809736AAAE}"/>
              </a:ext>
            </a:extLst>
          </p:cNvPr>
          <p:cNvSpPr/>
          <p:nvPr/>
        </p:nvSpPr>
        <p:spPr>
          <a:xfrm>
            <a:off x="703731" y="1084730"/>
            <a:ext cx="2259106" cy="403412"/>
          </a:xfrm>
          <a:prstGeom prst="roundRect">
            <a:avLst>
              <a:gd name="adj" fmla="val 80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7CF725-F0DE-4EC8-8D0B-0A925D9FE5CC}"/>
              </a:ext>
            </a:extLst>
          </p:cNvPr>
          <p:cNvSpPr/>
          <p:nvPr/>
        </p:nvSpPr>
        <p:spPr>
          <a:xfrm>
            <a:off x="2958349" y="484095"/>
            <a:ext cx="5701557" cy="403412"/>
          </a:xfrm>
          <a:prstGeom prst="roundRect">
            <a:avLst>
              <a:gd name="adj" fmla="val 8046"/>
            </a:avLst>
          </a:prstGeom>
          <a:solidFill>
            <a:srgbClr val="E1E5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B57C03-F5B5-4043-8E16-873E233C27FA}"/>
              </a:ext>
            </a:extLst>
          </p:cNvPr>
          <p:cNvSpPr/>
          <p:nvPr/>
        </p:nvSpPr>
        <p:spPr>
          <a:xfrm>
            <a:off x="2958349" y="1084728"/>
            <a:ext cx="1272991" cy="1604684"/>
          </a:xfrm>
          <a:prstGeom prst="roundRect">
            <a:avLst>
              <a:gd name="adj" fmla="val 6104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F8CE4-51EF-402D-99C2-9485CACB5A54}"/>
              </a:ext>
            </a:extLst>
          </p:cNvPr>
          <p:cNvSpPr/>
          <p:nvPr/>
        </p:nvSpPr>
        <p:spPr>
          <a:xfrm>
            <a:off x="4426316" y="1084728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A8D3E3-E3EA-4E7C-9B91-8C01977E9F52}"/>
              </a:ext>
            </a:extLst>
          </p:cNvPr>
          <p:cNvSpPr/>
          <p:nvPr/>
        </p:nvSpPr>
        <p:spPr>
          <a:xfrm>
            <a:off x="5913898" y="1084728"/>
            <a:ext cx="1272991" cy="1604684"/>
          </a:xfrm>
          <a:prstGeom prst="roundRect">
            <a:avLst>
              <a:gd name="adj" fmla="val 82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391F6D-31CD-4612-B678-70BDE771861E}"/>
              </a:ext>
            </a:extLst>
          </p:cNvPr>
          <p:cNvSpPr/>
          <p:nvPr/>
        </p:nvSpPr>
        <p:spPr>
          <a:xfrm>
            <a:off x="7386915" y="1071280"/>
            <a:ext cx="1272991" cy="1604684"/>
          </a:xfrm>
          <a:prstGeom prst="roundRect">
            <a:avLst>
              <a:gd name="adj" fmla="val 9625"/>
            </a:avLst>
          </a:prstGeom>
          <a:solidFill>
            <a:srgbClr val="4D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B905B8-4DE9-43D2-B7F4-0A22B682E432}"/>
              </a:ext>
            </a:extLst>
          </p:cNvPr>
          <p:cNvSpPr/>
          <p:nvPr/>
        </p:nvSpPr>
        <p:spPr>
          <a:xfrm>
            <a:off x="2958349" y="2886633"/>
            <a:ext cx="5701557" cy="3693461"/>
          </a:xfrm>
          <a:prstGeom prst="roundRect">
            <a:avLst>
              <a:gd name="adj" fmla="val 3016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EAACFF-362F-40A1-8253-A0EC6350E29D}"/>
              </a:ext>
            </a:extLst>
          </p:cNvPr>
          <p:cNvSpPr/>
          <p:nvPr/>
        </p:nvSpPr>
        <p:spPr>
          <a:xfrm>
            <a:off x="8920998" y="1084728"/>
            <a:ext cx="2939305" cy="1604684"/>
          </a:xfrm>
          <a:prstGeom prst="roundRect">
            <a:avLst>
              <a:gd name="adj" fmla="val 60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A5C267-6358-4031-9D60-0E5DEEE35545}"/>
              </a:ext>
            </a:extLst>
          </p:cNvPr>
          <p:cNvSpPr/>
          <p:nvPr/>
        </p:nvSpPr>
        <p:spPr>
          <a:xfrm>
            <a:off x="8920998" y="2895607"/>
            <a:ext cx="2939305" cy="2008092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3725F6-3397-4A0F-8162-92695635220C}"/>
              </a:ext>
            </a:extLst>
          </p:cNvPr>
          <p:cNvSpPr/>
          <p:nvPr/>
        </p:nvSpPr>
        <p:spPr>
          <a:xfrm>
            <a:off x="8920998" y="4984378"/>
            <a:ext cx="2939305" cy="1604684"/>
          </a:xfrm>
          <a:prstGeom prst="roundRect">
            <a:avLst>
              <a:gd name="adj" fmla="val 6053"/>
            </a:avLst>
          </a:prstGeom>
          <a:solidFill>
            <a:srgbClr val="E1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16B32-AD8A-474A-AFE9-E68EA59FBD49}"/>
              </a:ext>
            </a:extLst>
          </p:cNvPr>
          <p:cNvSpPr/>
          <p:nvPr/>
        </p:nvSpPr>
        <p:spPr>
          <a:xfrm>
            <a:off x="10605248" y="2160494"/>
            <a:ext cx="1093694" cy="43030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2BD290-08E6-4E93-BDEF-C4B77D909613}"/>
              </a:ext>
            </a:extLst>
          </p:cNvPr>
          <p:cNvSpPr/>
          <p:nvPr/>
        </p:nvSpPr>
        <p:spPr>
          <a:xfrm>
            <a:off x="3245227" y="1187824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781494-050F-4DF5-A317-FCA457BC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39" y="1225922"/>
            <a:ext cx="551332" cy="55133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11ACC97-6B97-4491-875A-C53BB334D0C6}"/>
              </a:ext>
            </a:extLst>
          </p:cNvPr>
          <p:cNvSpPr/>
          <p:nvPr/>
        </p:nvSpPr>
        <p:spPr>
          <a:xfrm>
            <a:off x="6221212" y="1156447"/>
            <a:ext cx="764533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591167-8621-47E7-9548-9A94871B21A5}"/>
              </a:ext>
            </a:extLst>
          </p:cNvPr>
          <p:cNvSpPr/>
          <p:nvPr/>
        </p:nvSpPr>
        <p:spPr>
          <a:xfrm>
            <a:off x="4683772" y="1187823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E90BA1-D80D-4820-A73E-ACFFB0584460}"/>
              </a:ext>
            </a:extLst>
          </p:cNvPr>
          <p:cNvSpPr/>
          <p:nvPr/>
        </p:nvSpPr>
        <p:spPr>
          <a:xfrm>
            <a:off x="7678273" y="1165412"/>
            <a:ext cx="726144" cy="6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C78192-9429-43DD-81A7-A08F36D8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50" y="1175945"/>
            <a:ext cx="601307" cy="6013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11A13B-99D9-4B6B-8557-7FE28846B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38" y="1199028"/>
            <a:ext cx="513893" cy="5138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2F05DC-B2BE-4A30-83BF-8B80F90AE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89" y="1153856"/>
            <a:ext cx="617108" cy="69546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0314B46-7858-4D7B-8673-85FD23B8A393}"/>
              </a:ext>
            </a:extLst>
          </p:cNvPr>
          <p:cNvSpPr/>
          <p:nvPr/>
        </p:nvSpPr>
        <p:spPr>
          <a:xfrm>
            <a:off x="9986682" y="4944038"/>
            <a:ext cx="896471" cy="829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DDEE9C-4AFA-4F05-9FA5-7EB6FE84C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48" y="4944038"/>
            <a:ext cx="872935" cy="7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9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Kanthuri</dc:creator>
  <cp:lastModifiedBy>Prasad Kanthuri</cp:lastModifiedBy>
  <cp:revision>13</cp:revision>
  <dcterms:created xsi:type="dcterms:W3CDTF">2023-08-28T07:32:34Z</dcterms:created>
  <dcterms:modified xsi:type="dcterms:W3CDTF">2023-08-29T08:58:12Z</dcterms:modified>
</cp:coreProperties>
</file>