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Vishnu Priya M </a:t>
            </a:r>
            <a:endParaRPr lang="en-US" sz="2400" dirty="0"/>
          </a:p>
          <a:p>
            <a:r>
              <a:rPr lang="en-US" sz="2400" dirty="0"/>
              <a:t>REGISTER NO: 122204083 asunm1659122204083</a:t>
            </a:r>
          </a:p>
          <a:p>
            <a:r>
              <a:rPr lang="en-US" sz="2400" dirty="0"/>
              <a:t>DEPARTMENT: Corporate Secretaryship </a:t>
            </a:r>
          </a:p>
          <a:p>
            <a:r>
              <a:rPr lang="en-US" sz="2400" dirty="0"/>
              <a:t>COLLEGE: Shri Krishnaswamy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69C8D-2DCC-0BB9-3A42-60C69483833A}"/>
              </a:ext>
            </a:extLst>
          </p:cNvPr>
          <p:cNvSpPr txBox="1"/>
          <p:nvPr/>
        </p:nvSpPr>
        <p:spPr>
          <a:xfrm>
            <a:off x="1902042" y="1763867"/>
            <a:ext cx="60995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DATA COLLECTION
1 Kaggle
2 selecting data
3 grouping up into Excal
FEATURE COLLECTION
Employ name
Empolyee  ID
Employee rateing
empolyee  gender
PROFORMANCE LEVEL
Exceptional Performance
Above Average Performance
Benchmark Performance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3B336F-7965-6470-6BD1-A5EA0D05D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61" y="2305750"/>
            <a:ext cx="8128000" cy="30568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5FE3D-F3EE-79A8-0844-9EC44CF18A03}"/>
              </a:ext>
            </a:extLst>
          </p:cNvPr>
          <p:cNvSpPr txBox="1"/>
          <p:nvPr/>
        </p:nvSpPr>
        <p:spPr>
          <a:xfrm>
            <a:off x="755332" y="2200807"/>
            <a:ext cx="83318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"In conclusion, our gender analysis has revealed significant insights into the gender dynamics and disparities within [specific area or industry].</a:t>
            </a:r>
          </a:p>
          <a:p>
            <a:r>
              <a:rPr lang="en-US"/>
              <a:t> The findings highlight the need for intentional efforts to address gender inequalities and empower underrepresented groups.</a:t>
            </a:r>
          </a:p>
          <a:p>
            <a:r>
              <a:rPr lang="en-US"/>
              <a:t>This gender analysis serves as a crucial step towards a more gender-aware and responsive [organization/industry]. </a:t>
            </a:r>
          </a:p>
          <a:p>
            <a:r>
              <a:rPr lang="en-US"/>
              <a:t>We look forward to continued collaboration and progress towards a more equitable future."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000469" y="1619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C8DDC-D725-52C7-CDBB-DA544FBA20D0}"/>
              </a:ext>
            </a:extLst>
          </p:cNvPr>
          <p:cNvSpPr txBox="1"/>
          <p:nvPr/>
        </p:nvSpPr>
        <p:spPr>
          <a:xfrm>
            <a:off x="676275" y="2136338"/>
            <a:ext cx="74288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"The goal of this project is to conduct a comprehensive gender analysis of [specific area or industry] to identify and address gender disparities, inequalities, and opportunities for empowerment. Through a mixed-methods approach, combining quantitative and qualitative data collection and analysis, this project aims to:By exploring the intersections of gender with other social categories, such as race, class, age, and sexuality, this project seeks to provide a nuanced understanding of gender experiences and inform strategies for transformative change."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Research and analysis of existing data and literature on gender-based inequalities
- Primary data collection through surveys, interviews, and focus groups
- Case studies of organizations, communities, or policies with innovative gender equity initiatives
- Identification of best practices and lessons learned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90DD75-C12A-7473-95E5-C037E6F50B23}"/>
              </a:ext>
            </a:extLst>
          </p:cNvPr>
          <p:cNvSpPr txBox="1"/>
          <p:nvPr/>
        </p:nvSpPr>
        <p:spPr>
          <a:xfrm>
            <a:off x="1759285" y="2690336"/>
            <a:ext cx="2759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HR Personnel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Managers/Supervisors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Payroll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IT/Admin Staff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226C11-5630-4CCE-9398-B023B2BD5DFF}"/>
              </a:ext>
            </a:extLst>
          </p:cNvPr>
          <p:cNvSpPr txBox="1"/>
          <p:nvPr/>
        </p:nvSpPr>
        <p:spPr>
          <a:xfrm>
            <a:off x="5185149" y="25228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23253-41E2-C31E-BADA-FF58B25439EB}"/>
              </a:ext>
            </a:extLst>
          </p:cNvPr>
          <p:cNvSpPr txBox="1"/>
          <p:nvPr/>
        </p:nvSpPr>
        <p:spPr>
          <a:xfrm>
            <a:off x="3211996" y="2371923"/>
            <a:ext cx="53393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1.*Informed Decision-Making*: Data-driven insights to guide policy and business decisions</a:t>
            </a:r>
          </a:p>
          <a:p>
            <a:r>
              <a:rPr lang="en-US"/>
              <a:t>2. *Improved Outcomes*: Enhanced performance, reputation, and social impact through inclusive practices</a:t>
            </a:r>
          </a:p>
          <a:p>
            <a:r>
              <a:rPr lang="en-US"/>
              <a:t>3. *Increased Diversity*: Foster a culture of equality, diversity, and belonging</a:t>
            </a:r>
          </a:p>
          <a:p>
            <a:r>
              <a:rPr lang="en-US"/>
              <a:t>4. *Competitive Advantage*: Stay ahead with gender-smart strategies and empowered teams</a:t>
            </a:r>
          </a:p>
          <a:p>
            <a:r>
              <a:rPr lang="en-US"/>
              <a:t>5. *Social Impact*: Contribute to a more equitable society through gender equality and empowerment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7C56E-0B94-BE5D-0FFA-A6E1951DD63B}"/>
              </a:ext>
            </a:extLst>
          </p:cNvPr>
          <p:cNvSpPr txBox="1"/>
          <p:nvPr/>
        </p:nvSpPr>
        <p:spPr>
          <a:xfrm>
            <a:off x="1854714" y="2520073"/>
            <a:ext cx="60995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Employee-kaggle
26 features
 9-features
 Employee ID – number
Name-text
Employee type
 Proformance level
 Gender-Male,Female
 Employee rating-number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824843" y="2161043"/>
            <a:ext cx="5670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someone makes us feel appreciated, respected and heard, we are impressed. ‘Wow’ is down to how you make your customers feel. That is what they’ll remember.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vinusofficial123@gmail.com</cp:lastModifiedBy>
  <cp:revision>14</cp:revision>
  <dcterms:created xsi:type="dcterms:W3CDTF">2024-03-29T15:07:22Z</dcterms:created>
  <dcterms:modified xsi:type="dcterms:W3CDTF">2024-09-06T06:01:57Z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