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embeddedFontLst>
    <p:embeddedFont>
      <p:font typeface="Franklin Gothic" panose="02000000000000000000" pitchFamily="2" charset="0"/>
      <p:bold r:id="rId15"/>
    </p:embeddedFont>
    <p:embeddedFont>
      <p:font typeface="Libre Franklin"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3" name="Shape 2"/>
        <p:cNvGrpSpPr/>
        <p:nvPr/>
      </p:nvGrpSpPr>
      <p:grpSpPr>
        <a:xfrm>
          <a:off x="0" y="0"/>
          <a:ext cx="0" cy="0"/>
          <a:chOff x="0" y="0"/>
          <a:chExt cx="0" cy="0"/>
        </a:xfrm>
      </p:grpSpPr>
      <p:sp>
        <p:nvSpPr>
          <p:cNvPr id="1048695"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7"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8"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9"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0"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3" name="Google Shape;94;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53"/>
        <p:cNvGrpSpPr/>
        <p:nvPr/>
      </p:nvGrpSpPr>
      <p:grpSpPr>
        <a:xfrm>
          <a:off x="0" y="0"/>
          <a:ext cx="0" cy="0"/>
          <a:chOff x="0" y="0"/>
          <a:chExt cx="0" cy="0"/>
        </a:xfrm>
      </p:grpSpPr>
      <p:sp>
        <p:nvSpPr>
          <p:cNvPr id="1048635" name="Google Shape;154;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6" name="Google Shape;155;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9"/>
        <p:cNvGrpSpPr/>
        <p:nvPr/>
      </p:nvGrpSpPr>
      <p:grpSpPr>
        <a:xfrm>
          <a:off x="0" y="0"/>
          <a:ext cx="0" cy="0"/>
          <a:chOff x="0" y="0"/>
          <a:chExt cx="0" cy="0"/>
        </a:xfrm>
      </p:grpSpPr>
      <p:sp>
        <p:nvSpPr>
          <p:cNvPr id="1048639" name="Google Shape;160;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0" name="Google Shape;161;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5"/>
        <p:cNvGrpSpPr/>
        <p:nvPr/>
      </p:nvGrpSpPr>
      <p:grpSpPr>
        <a:xfrm>
          <a:off x="0" y="0"/>
          <a:ext cx="0" cy="0"/>
          <a:chOff x="0" y="0"/>
          <a:chExt cx="0" cy="0"/>
        </a:xfrm>
      </p:grpSpPr>
      <p:sp>
        <p:nvSpPr>
          <p:cNvPr id="1048646" name="Google Shape;166;p1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167;p1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9"/>
        <p:cNvGrpSpPr/>
        <p:nvPr/>
      </p:nvGrpSpPr>
      <p:grpSpPr>
        <a:xfrm>
          <a:off x="0" y="0"/>
          <a:ext cx="0" cy="0"/>
          <a:chOff x="0" y="0"/>
          <a:chExt cx="0" cy="0"/>
        </a:xfrm>
      </p:grpSpPr>
      <p:sp>
        <p:nvSpPr>
          <p:cNvPr id="1048599" name="Google Shape;100;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0" name="Google Shape;101;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5"/>
        <p:cNvGrpSpPr/>
        <p:nvPr/>
      </p:nvGrpSpPr>
      <p:grpSpPr>
        <a:xfrm>
          <a:off x="0" y="0"/>
          <a:ext cx="0" cy="0"/>
          <a:chOff x="0" y="0"/>
          <a:chExt cx="0" cy="0"/>
        </a:xfrm>
      </p:grpSpPr>
      <p:sp>
        <p:nvSpPr>
          <p:cNvPr id="1048603" name="Google Shape;106;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4" name="Google Shape;107;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1"/>
        <p:cNvGrpSpPr/>
        <p:nvPr/>
      </p:nvGrpSpPr>
      <p:grpSpPr>
        <a:xfrm>
          <a:off x="0" y="0"/>
          <a:ext cx="0" cy="0"/>
          <a:chOff x="0" y="0"/>
          <a:chExt cx="0" cy="0"/>
        </a:xfrm>
      </p:grpSpPr>
      <p:sp>
        <p:nvSpPr>
          <p:cNvPr id="1048608" name="Google Shape;112;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9" name="Google Shape;113;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8"/>
        <p:cNvGrpSpPr/>
        <p:nvPr/>
      </p:nvGrpSpPr>
      <p:grpSpPr>
        <a:xfrm>
          <a:off x="0" y="0"/>
          <a:ext cx="0" cy="0"/>
          <a:chOff x="0" y="0"/>
          <a:chExt cx="0" cy="0"/>
        </a:xfrm>
      </p:grpSpPr>
      <p:sp>
        <p:nvSpPr>
          <p:cNvPr id="1048612" name="Google Shape;119;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3" name="Google Shape;120;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4"/>
        <p:cNvGrpSpPr/>
        <p:nvPr/>
      </p:nvGrpSpPr>
      <p:grpSpPr>
        <a:xfrm>
          <a:off x="0" y="0"/>
          <a:ext cx="0" cy="0"/>
          <a:chOff x="0" y="0"/>
          <a:chExt cx="0" cy="0"/>
        </a:xfrm>
      </p:grpSpPr>
      <p:sp>
        <p:nvSpPr>
          <p:cNvPr id="1048616" name="Google Shape;125;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7" name="Google Shape;126;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30"/>
        <p:cNvGrpSpPr/>
        <p:nvPr/>
      </p:nvGrpSpPr>
      <p:grpSpPr>
        <a:xfrm>
          <a:off x="0" y="0"/>
          <a:ext cx="0" cy="0"/>
          <a:chOff x="0" y="0"/>
          <a:chExt cx="0" cy="0"/>
        </a:xfrm>
      </p:grpSpPr>
      <p:sp>
        <p:nvSpPr>
          <p:cNvPr id="1048623" name="Google Shape;131;p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4" name="Google Shape;132;p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5" name="Google Shape;133;p7: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40"/>
        <p:cNvGrpSpPr/>
        <p:nvPr/>
      </p:nvGrpSpPr>
      <p:grpSpPr>
        <a:xfrm>
          <a:off x="0" y="0"/>
          <a:ext cx="0" cy="0"/>
          <a:chOff x="0" y="0"/>
          <a:chExt cx="0" cy="0"/>
        </a:xfrm>
      </p:grpSpPr>
      <p:sp>
        <p:nvSpPr>
          <p:cNvPr id="1048627" name="Google Shape;141;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142;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47"/>
        <p:cNvGrpSpPr/>
        <p:nvPr/>
      </p:nvGrpSpPr>
      <p:grpSpPr>
        <a:xfrm>
          <a:off x="0" y="0"/>
          <a:ext cx="0" cy="0"/>
          <a:chOff x="0" y="0"/>
          <a:chExt cx="0" cy="0"/>
        </a:xfrm>
      </p:grpSpPr>
      <p:sp>
        <p:nvSpPr>
          <p:cNvPr id="1048631" name="Google Shape;148;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2" name="Google Shape;149;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2"/>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20;p2"/>
          <p:cNvSpPr txBox="1">
            <a:spLocks noGrp="1"/>
          </p:cNvSpPr>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2"/>
          <p:cNvSpPr txBox="1">
            <a:spLocks noGrp="1"/>
          </p:cNvSpPr>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76"/>
        <p:cNvGrpSpPr/>
        <p:nvPr/>
      </p:nvGrpSpPr>
      <p:grpSpPr>
        <a:xfrm>
          <a:off x="0" y="0"/>
          <a:ext cx="0" cy="0"/>
          <a:chOff x="0" y="0"/>
          <a:chExt cx="0" cy="0"/>
        </a:xfrm>
      </p:grpSpPr>
      <p:sp>
        <p:nvSpPr>
          <p:cNvPr id="1048669" name="Google Shape;77;p11"/>
          <p:cNvSpPr txBox="1">
            <a:spLocks noGrp="1"/>
          </p:cNvSpPr>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78;p11"/>
          <p:cNvSpPr txBox="1">
            <a:spLocks noGrp="1"/>
          </p:cNvSpPr>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1" name="Google Shape;79;p1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3" name="Google Shape;81;p1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7" name="Shape 82"/>
        <p:cNvGrpSpPr/>
        <p:nvPr/>
      </p:nvGrpSpPr>
      <p:grpSpPr>
        <a:xfrm>
          <a:off x="0" y="0"/>
          <a:ext cx="0" cy="0"/>
          <a:chOff x="0" y="0"/>
          <a:chExt cx="0" cy="0"/>
        </a:xfrm>
      </p:grpSpPr>
      <p:sp>
        <p:nvSpPr>
          <p:cNvPr id="1048654" name="Google Shape;83;p12"/>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5" name="Google Shape;84;p12"/>
          <p:cNvSpPr txBox="1">
            <a:spLocks noGrp="1"/>
          </p:cNvSpPr>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85;p12"/>
          <p:cNvSpPr txBox="1">
            <a:spLocks noGrp="1"/>
          </p:cNvSpPr>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7" name="Google Shape;86;p12"/>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8" name="Google Shape;87;p12"/>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9" name="Google Shape;88;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0" name="Google Shape;89;p1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90;p1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91;p1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25"/>
        <p:cNvGrpSpPr/>
        <p:nvPr/>
      </p:nvGrpSpPr>
      <p:grpSpPr>
        <a:xfrm>
          <a:off x="0" y="0"/>
          <a:ext cx="0" cy="0"/>
          <a:chOff x="0" y="0"/>
          <a:chExt cx="0" cy="0"/>
        </a:xfrm>
      </p:grpSpPr>
      <p:sp>
        <p:nvSpPr>
          <p:cNvPr id="1048594" name="Google Shape;26;p3"/>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7;p3"/>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6" name="Google Shape;28;p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6" name="Shape 29"/>
        <p:cNvGrpSpPr/>
        <p:nvPr/>
      </p:nvGrpSpPr>
      <p:grpSpPr>
        <a:xfrm>
          <a:off x="0" y="0"/>
          <a:ext cx="0" cy="0"/>
          <a:chOff x="0" y="0"/>
          <a:chExt cx="0" cy="0"/>
        </a:xfrm>
      </p:grpSpPr>
      <p:sp>
        <p:nvSpPr>
          <p:cNvPr id="1048618" name="Google Shape;30;p4"/>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9" name="Google Shape;31;p4"/>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20" name="Google Shape;32;p4"/>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33"/>
        <p:cNvGrpSpPr/>
        <p:nvPr/>
      </p:nvGrpSpPr>
      <p:grpSpPr>
        <a:xfrm>
          <a:off x="0" y="0"/>
          <a:ext cx="0" cy="0"/>
          <a:chOff x="0" y="0"/>
          <a:chExt cx="0" cy="0"/>
        </a:xfrm>
      </p:grpSpPr>
      <p:sp>
        <p:nvSpPr>
          <p:cNvPr id="1048641" name="Google Shape;34;p5"/>
          <p:cNvSpPr txBox="1">
            <a:spLocks noGrp="1"/>
          </p:cNvSpPr>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2" name="Google Shape;35;p5"/>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3" name="Google Shape;36;p5"/>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4" name="Google Shape;37;p5"/>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38"/>
        <p:cNvGrpSpPr/>
        <p:nvPr/>
      </p:nvGrpSpPr>
      <p:grpSpPr>
        <a:xfrm>
          <a:off x="0" y="0"/>
          <a:ext cx="0" cy="0"/>
          <a:chOff x="0" y="0"/>
          <a:chExt cx="0" cy="0"/>
        </a:xfrm>
      </p:grpSpPr>
      <p:sp>
        <p:nvSpPr>
          <p:cNvPr id="1048674" name="Google Shape;39;p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5" name="Google Shape;40;p6"/>
          <p:cNvSpPr txBox="1">
            <a:spLocks noGrp="1"/>
          </p:cNvSpPr>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41;p6"/>
          <p:cNvSpPr txBox="1">
            <a:spLocks noGrp="1"/>
          </p:cNvSpPr>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77" name="Google Shape;42;p6"/>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43;p6"/>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9" name="Google Shape;44;p6"/>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6" name="Shape 45"/>
        <p:cNvGrpSpPr/>
        <p:nvPr/>
      </p:nvGrpSpPr>
      <p:grpSpPr>
        <a:xfrm>
          <a:off x="0" y="0"/>
          <a:ext cx="0" cy="0"/>
          <a:chOff x="0" y="0"/>
          <a:chExt cx="0" cy="0"/>
        </a:xfrm>
      </p:grpSpPr>
      <p:sp>
        <p:nvSpPr>
          <p:cNvPr id="1048648" name="Google Shape;46;p7"/>
          <p:cNvSpPr txBox="1">
            <a:spLocks noGrp="1"/>
          </p:cNvSpPr>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47;p7"/>
          <p:cNvSpPr txBox="1">
            <a:spLocks noGrp="1"/>
          </p:cNvSpPr>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0" name="Google Shape;48;p7"/>
          <p:cNvSpPr txBox="1">
            <a:spLocks noGrp="1"/>
          </p:cNvSpPr>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1" name="Google Shape;49;p7"/>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2" name="Google Shape;50;p7"/>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3" name="Google Shape;51;p7"/>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1" name="Shape 52"/>
        <p:cNvGrpSpPr/>
        <p:nvPr/>
      </p:nvGrpSpPr>
      <p:grpSpPr>
        <a:xfrm>
          <a:off x="0" y="0"/>
          <a:ext cx="0" cy="0"/>
          <a:chOff x="0" y="0"/>
          <a:chExt cx="0" cy="0"/>
        </a:xfrm>
      </p:grpSpPr>
      <p:sp>
        <p:nvSpPr>
          <p:cNvPr id="1048680" name="Google Shape;53;p8"/>
          <p:cNvSpPr txBox="1">
            <a:spLocks noGrp="1"/>
          </p:cNvSpPr>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54;p8"/>
          <p:cNvSpPr txBox="1">
            <a:spLocks noGrp="1"/>
          </p:cNvSpPr>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2" name="Google Shape;55;p8"/>
          <p:cNvSpPr txBox="1">
            <a:spLocks noGrp="1"/>
          </p:cNvSpPr>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3" name="Google Shape;56;p8"/>
          <p:cNvSpPr txBox="1">
            <a:spLocks noGrp="1"/>
          </p:cNvSpPr>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4" name="Google Shape;57;p8"/>
          <p:cNvSpPr txBox="1">
            <a:spLocks noGrp="1"/>
          </p:cNvSpPr>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5" name="Google Shape;58;p8"/>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59;p8"/>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7" name="Google Shape;60;p8"/>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61"/>
        <p:cNvGrpSpPr/>
        <p:nvPr/>
      </p:nvGrpSpPr>
      <p:grpSpPr>
        <a:xfrm>
          <a:off x="0" y="0"/>
          <a:ext cx="0" cy="0"/>
          <a:chOff x="0" y="0"/>
          <a:chExt cx="0" cy="0"/>
        </a:xfrm>
      </p:grpSpPr>
      <p:sp>
        <p:nvSpPr>
          <p:cNvPr id="1048688" name="Google Shape;62;p9"/>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9" name="Google Shape;63;p9"/>
          <p:cNvSpPr txBox="1">
            <a:spLocks noGrp="1"/>
          </p:cNvSpPr>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0" name="Google Shape;64;p9"/>
          <p:cNvSpPr txBox="1">
            <a:spLocks noGrp="1"/>
          </p:cNvSpPr>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691" name="Google Shape;65;p9"/>
          <p:cNvSpPr txBox="1">
            <a:spLocks noGrp="1"/>
          </p:cNvSpPr>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92" name="Google Shape;66;p9"/>
          <p:cNvSpPr txBox="1">
            <a:spLocks noGrp="1"/>
          </p:cNvSpPr>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7;p9"/>
          <p:cNvSpPr txBox="1">
            <a:spLocks noGrp="1"/>
          </p:cNvSpPr>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68;p9"/>
          <p:cNvSpPr txBox="1">
            <a:spLocks noGrp="1"/>
          </p:cNvSpPr>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69"/>
        <p:cNvGrpSpPr/>
        <p:nvPr/>
      </p:nvGrpSpPr>
      <p:grpSpPr>
        <a:xfrm>
          <a:off x="0" y="0"/>
          <a:ext cx="0" cy="0"/>
          <a:chOff x="0" y="0"/>
          <a:chExt cx="0" cy="0"/>
        </a:xfrm>
      </p:grpSpPr>
      <p:sp>
        <p:nvSpPr>
          <p:cNvPr id="1048663" name="Google Shape;70;p10"/>
          <p:cNvSpPr txBox="1">
            <a:spLocks noGrp="1"/>
          </p:cNvSpPr>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1;p10"/>
          <p:cNvSpPr>
            <a:spLocks noGrp="1"/>
          </p:cNvSpPr>
          <p:nvPr>
            <p:ph type="pic" idx="2"/>
          </p:nvPr>
        </p:nvSpPr>
        <p:spPr>
          <a:xfrm>
            <a:off x="447817" y="641350"/>
            <a:ext cx="11290859" cy="3651249"/>
          </a:xfrm>
          <a:prstGeom prst="rect"/>
          <a:noFill/>
          <a:ln>
            <a:noFill/>
          </a:ln>
        </p:spPr>
      </p:sp>
      <p:sp>
        <p:nvSpPr>
          <p:cNvPr id="1048665" name="Google Shape;72;p10"/>
          <p:cNvSpPr txBox="1">
            <a:spLocks noGrp="1"/>
          </p:cNvSpPr>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66" name="Google Shape;73;p10"/>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75;p10"/>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txBox="1">
            <a:spLocks noGrp="1"/>
          </p:cNvSpPr>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
          <p:cNvSpPr txBox="1">
            <a:spLocks noGrp="1"/>
          </p:cNvSpPr>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5;p1"/>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2" name="Google Shape;16;p1"/>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2" name="Google Shape;17;p1" descr="Logo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3"/>
          <p:cNvSpPr txBox="1">
            <a:spLocks noGrp="1"/>
          </p:cNvSpPr>
          <p:nvPr>
            <p:ph type="ctrTitle"/>
          </p:nvPr>
        </p:nvSpPr>
        <p:spPr>
          <a:xfrm>
            <a:off x="1359108" y="1821635"/>
            <a:ext cx="9144000" cy="977778"/>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p>
        </p:txBody>
      </p:sp>
      <p:sp>
        <p:nvSpPr>
          <p:cNvPr id="1048590" name="Google Shape;97;p13"/>
          <p:cNvSpPr txBox="1"/>
          <p:nvPr/>
        </p:nvSpPr>
        <p:spPr>
          <a:xfrm>
            <a:off x="-329782" y="1034321"/>
            <a:ext cx="12726648" cy="58477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IN" strike="noStrike" u="none">
                <a:solidFill>
                  <a:srgbClr val="1482AB"/>
                </a:solidFill>
                <a:latin typeface="Arial"/>
                <a:ea typeface="Arial"/>
                <a:cs typeface="Arial"/>
                <a:sym typeface="Arial"/>
              </a:rPr>
              <a:t>CAPSTONE PROJECT</a:t>
            </a:r>
          </a:p>
        </p:txBody>
      </p:sp>
      <p:sp>
        <p:nvSpPr>
          <p:cNvPr id="1048591" name="Google Shape;98;p13"/>
          <p:cNvSpPr txBox="1"/>
          <p:nvPr/>
        </p:nvSpPr>
        <p:spPr>
          <a:xfrm>
            <a:off x="1359108" y="4531388"/>
            <a:ext cx="9740189" cy="802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400" i="0" lang="en-IN"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sz="2400" lang="en-US">
                <a:solidFill>
                  <a:srgbClr val="1482AB"/>
                </a:solidFill>
                <a:latin typeface="Arial"/>
                <a:ea typeface="Arial"/>
                <a:cs typeface="Arial"/>
                <a:sym typeface="Arial"/>
              </a:rPr>
              <a:t>V</a:t>
            </a:r>
            <a:r>
              <a:rPr b="1" sz="2400" lang="en-US">
                <a:solidFill>
                  <a:srgbClr val="1482AB"/>
                </a:solidFill>
                <a:latin typeface="Arial"/>
                <a:ea typeface="Arial"/>
                <a:cs typeface="Arial"/>
                <a:sym typeface="Arial"/>
              </a:rPr>
              <a:t>I</a:t>
            </a:r>
            <a:r>
              <a:rPr b="1" sz="2400" lang="en-US">
                <a:solidFill>
                  <a:srgbClr val="1482AB"/>
                </a:solidFill>
                <a:latin typeface="Arial"/>
                <a:ea typeface="Arial"/>
                <a:cs typeface="Arial"/>
                <a:sym typeface="Arial"/>
              </a:rPr>
              <a:t>S</a:t>
            </a:r>
            <a:r>
              <a:rPr b="1" sz="2400" lang="en-US">
                <a:solidFill>
                  <a:srgbClr val="1482AB"/>
                </a:solidFill>
                <a:latin typeface="Arial"/>
                <a:ea typeface="Arial"/>
                <a:cs typeface="Arial"/>
                <a:sym typeface="Arial"/>
              </a:rPr>
              <a:t>H</a:t>
            </a:r>
            <a:r>
              <a:rPr b="1" sz="2400" lang="en-US">
                <a:solidFill>
                  <a:srgbClr val="1482AB"/>
                </a:solidFill>
                <a:latin typeface="Arial"/>
                <a:ea typeface="Arial"/>
                <a:cs typeface="Arial"/>
                <a:sym typeface="Arial"/>
              </a:rPr>
              <a:t>N</a:t>
            </a:r>
            <a:r>
              <a:rPr b="1" sz="2400" lang="en-US">
                <a:solidFill>
                  <a:srgbClr val="1482AB"/>
                </a:solidFill>
                <a:latin typeface="Arial"/>
                <a:ea typeface="Arial"/>
                <a:cs typeface="Arial"/>
                <a:sym typeface="Arial"/>
              </a:rPr>
              <a:t>UPRIYAN</a:t>
            </a:r>
            <a:r>
              <a:rPr b="1" sz="2400" lang="en-US">
                <a:solidFill>
                  <a:srgbClr val="1482AB"/>
                </a:solidFill>
                <a:latin typeface="Arial"/>
                <a:ea typeface="Arial"/>
                <a:cs typeface="Arial"/>
                <a:sym typeface="Arial"/>
              </a:rPr>
              <a:t> J</a:t>
            </a:r>
            <a:r>
              <a:rPr b="1" sz="2400" lang="en-IN">
                <a:solidFill>
                  <a:srgbClr val="1482AB"/>
                </a:solidFill>
                <a:latin typeface="Arial"/>
                <a:ea typeface="Arial"/>
                <a:cs typeface="Arial"/>
                <a:sym typeface="Arial"/>
              </a:rPr>
              <a:t>- </a:t>
            </a:r>
            <a:r>
              <a:rPr b="1" sz="2400" lang="en-IN">
                <a:solidFill>
                  <a:srgbClr val="1482AB"/>
                </a:solidFill>
              </a:rPr>
              <a:t>Jeppiaar Institute of Technology</a:t>
            </a:r>
            <a:r>
              <a:rPr b="1" sz="2400" lang="en-IN">
                <a:solidFill>
                  <a:srgbClr val="1482AB"/>
                </a:solidFill>
                <a:latin typeface="Arial"/>
                <a:ea typeface="Arial"/>
                <a:cs typeface="Arial"/>
                <a:sym typeface="Arial"/>
              </a:rPr>
              <a:t> - B</a:t>
            </a:r>
            <a:r>
              <a:rPr b="1" sz="2400" lang="en-IN">
                <a:solidFill>
                  <a:srgbClr val="1482AB"/>
                </a:solidFill>
              </a:rPr>
              <a:t>.Tech</a:t>
            </a:r>
            <a:r>
              <a:rPr b="1" sz="2400" lang="en-IN">
                <a:solidFill>
                  <a:srgbClr val="1482AB"/>
                </a:solidFill>
                <a:latin typeface="Arial"/>
                <a:ea typeface="Arial"/>
                <a:cs typeface="Arial"/>
                <a:sym typeface="Arial"/>
              </a:rPr>
              <a:t>- </a:t>
            </a:r>
            <a:r>
              <a:rPr b="1" sz="2400" lang="en-IN">
                <a:solidFill>
                  <a:srgbClr val="1482AB"/>
                </a:solidFill>
              </a:rPr>
              <a:t>AI &amp; DS</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56"/>
        <p:cNvGrpSpPr/>
        <p:nvPr/>
      </p:nvGrpSpPr>
      <p:grpSpPr>
        <a:xfrm>
          <a:off x="0" y="0"/>
          <a:ext cx="0" cy="0"/>
          <a:chOff x="0" y="0"/>
          <a:chExt cx="0" cy="0"/>
        </a:xfrm>
      </p:grpSpPr>
      <p:sp>
        <p:nvSpPr>
          <p:cNvPr id="1048633" name="Google Shape;157;p22"/>
          <p:cNvSpPr txBox="1">
            <a:spLocks noGrp="1"/>
          </p:cNvSpPr>
          <p:nvPr>
            <p:ph type="body" idx="1"/>
          </p:nvPr>
        </p:nvSpPr>
        <p:spPr>
          <a:xfrm>
            <a:off x="581193" y="2004654"/>
            <a:ext cx="11029615" cy="2848692"/>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Enhancing Security Measures: Implement encryption techniques to secure logged data.</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User Authentication: Integrate user authentication mechanisms to prevent unauthorized access.</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Advanced Logging: Implement advanced logging features, such as timestamping and window tracking.</a:t>
            </a:r>
          </a:p>
        </p:txBody>
      </p:sp>
      <p:sp>
        <p:nvSpPr>
          <p:cNvPr id="1048634" name="Google Shape;158;p22"/>
          <p:cNvSpPr txBox="1"/>
          <p:nvPr/>
        </p:nvSpPr>
        <p:spPr>
          <a:xfrm>
            <a:off x="535670" y="844659"/>
            <a:ext cx="11029616" cy="530296"/>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62"/>
        <p:cNvGrpSpPr/>
        <p:nvPr/>
      </p:nvGrpSpPr>
      <p:grpSpPr>
        <a:xfrm>
          <a:off x="0" y="0"/>
          <a:ext cx="0" cy="0"/>
          <a:chOff x="0" y="0"/>
          <a:chExt cx="0" cy="0"/>
        </a:xfrm>
      </p:grpSpPr>
      <p:sp>
        <p:nvSpPr>
          <p:cNvPr id="1048637" name="Google Shape;163;p23"/>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38" name="Google Shape;164;p23"/>
          <p:cNvSpPr txBox="1">
            <a:spLocks noGrp="1"/>
          </p:cNvSpPr>
          <p:nvPr>
            <p:ph type="body" idx="1"/>
          </p:nvPr>
        </p:nvSpPr>
        <p:spPr>
          <a:xfrm>
            <a:off x="581192" y="1302026"/>
            <a:ext cx="10893053" cy="4673324"/>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1840"/>
              <a:buFont typeface="Franklin Gothic"/>
              <a:buAutoNum type="arabicPeriod"/>
            </a:pPr>
            <a:r>
              <a:rPr sz="2000" lang="en-IN">
                <a:solidFill>
                  <a:schemeClr val="dk1"/>
                </a:solidFill>
              </a:rPr>
              <a:t>A Survey on Keylogger and its Detection Techniques by Vishal Bharti, Aditya Kumar Gupta, and Shailendra Mishra </a:t>
            </a:r>
            <a:r>
              <a:rPr b="0" sz="2000" i="0" lang="en-IN"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Analysis of Keylogger Attacks and Countermeasures by Hongliang Liu, Ruiying Du, and Quansheng Zhuang </a:t>
            </a:r>
            <a:r>
              <a:rPr b="0" sz="2000" i="0" lang="en-IN"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Detection of Keyloggers:  A Review by Shukor Abd Razak, Ku Ruhana Ku-Mahamud, and Ramlan Mahmod </a:t>
            </a:r>
            <a:r>
              <a:rPr b="0" sz="2000" i="0" lang="en-IN"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 Comprehensive Study on Keylogger Attack and Defense by Shuo Chen, Rui Wang, XiaoFeng Wang, and Kehuan Zhang </a:t>
            </a:r>
            <a:r>
              <a:rPr b="0" sz="2000" i="0" lang="en-IN" strike="noStrike" u="non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168"/>
        <p:cNvGrpSpPr/>
        <p:nvPr/>
      </p:nvGrpSpPr>
      <p:grpSpPr>
        <a:xfrm>
          <a:off x="0" y="0"/>
          <a:ext cx="0" cy="0"/>
          <a:chOff x="0" y="0"/>
          <a:chExt cx="0" cy="0"/>
        </a:xfrm>
      </p:grpSpPr>
      <p:sp>
        <p:nvSpPr>
          <p:cNvPr id="1048645" name="Google Shape;169;p24"/>
          <p:cNvSpPr txBox="1">
            <a:spLocks noGrp="1"/>
          </p:cNvSpPr>
          <p:nvPr>
            <p:ph type="title"/>
          </p:nvPr>
        </p:nvSpPr>
        <p:spPr>
          <a:xfrm>
            <a:off x="1463041" y="2766218"/>
            <a:ext cx="9298744" cy="1325563"/>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02"/>
        <p:cNvGrpSpPr/>
        <p:nvPr/>
      </p:nvGrpSpPr>
      <p:grpSpPr>
        <a:xfrm>
          <a:off x="0" y="0"/>
          <a:ext cx="0" cy="0"/>
          <a:chOff x="0" y="0"/>
          <a:chExt cx="0" cy="0"/>
        </a:xfrm>
      </p:grpSpPr>
      <p:sp>
        <p:nvSpPr>
          <p:cNvPr id="1048597" name="Google Shape;103;p14"/>
          <p:cNvSpPr txBox="1">
            <a:spLocks noGrp="1"/>
          </p:cNvSpPr>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04;p14"/>
          <p:cNvSpPr txBox="1">
            <a:spLocks noGrp="1"/>
          </p:cNvSpPr>
          <p:nvPr>
            <p:ph type="body" idx="1"/>
          </p:nvPr>
        </p:nvSpPr>
        <p:spPr>
          <a:xfrm>
            <a:off x="838200" y="1618938"/>
            <a:ext cx="10734368" cy="4526223"/>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08"/>
        <p:cNvGrpSpPr/>
        <p:nvPr/>
      </p:nvGrpSpPr>
      <p:grpSpPr>
        <a:xfrm>
          <a:off x="0" y="0"/>
          <a:ext cx="0" cy="0"/>
          <a:chOff x="0" y="0"/>
          <a:chExt cx="0" cy="0"/>
        </a:xfrm>
      </p:grpSpPr>
      <p:sp>
        <p:nvSpPr>
          <p:cNvPr id="1048601" name="Google Shape;109;p15"/>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10;p15"/>
          <p:cNvSpPr txBox="1">
            <a:spLocks noGrp="1"/>
          </p:cNvSpPr>
          <p:nvPr>
            <p:ph type="body" idx="1"/>
          </p:nvPr>
        </p:nvSpPr>
        <p:spPr>
          <a:xfrm>
            <a:off x="452402" y="1948360"/>
            <a:ext cx="11029615" cy="2961279"/>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sz="2000" lang="en-IN">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14"/>
        <p:cNvGrpSpPr/>
        <p:nvPr/>
      </p:nvGrpSpPr>
      <p:grpSpPr>
        <a:xfrm>
          <a:off x="0" y="0"/>
          <a:ext cx="0" cy="0"/>
          <a:chOff x="0" y="0"/>
          <a:chExt cx="0" cy="0"/>
        </a:xfrm>
      </p:grpSpPr>
      <p:sp>
        <p:nvSpPr>
          <p:cNvPr id="1048605" name="Google Shape;115;p16"/>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16;p16"/>
          <p:cNvSpPr/>
          <p:nvPr/>
        </p:nvSpPr>
        <p:spPr>
          <a:xfrm>
            <a:off x="581192" y="2613134"/>
            <a:ext cx="9604317" cy="1631731"/>
          </a:xfrm>
          <a:prstGeom prst="rect"/>
          <a:noFill/>
          <a:ln>
            <a:noFill/>
          </a:ln>
        </p:spPr>
        <p:txBody>
          <a:bodyPr anchor="ctr" anchorCtr="0" bIns="198375" lIns="0" rIns="0" spcFirstLastPara="1" tIns="198375" wrap="square">
            <a:noAutofit/>
          </a:bodyPr>
          <a:p>
            <a:pPr algn="l" indent="-285750" lvl="0" marL="285750" marR="0" rtl="0">
              <a:lnSpc>
                <a:spcPct val="100000"/>
              </a:lnSpc>
              <a:spcBef>
                <a:spcPts val="0"/>
              </a:spcBef>
              <a:spcAft>
                <a:spcPts val="0"/>
              </a:spcAft>
              <a:buClr>
                <a:srgbClr val="00B0F0"/>
              </a:buClr>
              <a:buSzPts val="2000"/>
              <a:buFont typeface="Noto Sans Symbols"/>
              <a:buChar char="▪"/>
            </a:pPr>
            <a:r>
              <a:rPr b="0" cap="none" sz="2000" i="0" lang="en-IN" strike="noStrike" u="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p>
        </p:txBody>
      </p:sp>
      <p:sp>
        <p:nvSpPr>
          <p:cNvPr id="1048607" name="Google Shape;117;p16"/>
          <p:cNvSpPr/>
          <p:nvPr/>
        </p:nvSpPr>
        <p:spPr>
          <a:xfrm>
            <a:off x="0" y="0"/>
            <a:ext cx="457200" cy="0"/>
          </a:xfrm>
          <a:prstGeom prst="rect"/>
          <a:no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FFFFFF"/>
              </a:buClr>
              <a:buSzPts val="1800"/>
              <a:buFont typeface="Arial"/>
              <a:buNone/>
            </a:pPr>
            <a:br>
              <a:rPr b="0" cap="none" sz="1800" i="0" lang="en-IN" strike="noStrike" u="none">
                <a:solidFill>
                  <a:srgbClr val="FFFFFF"/>
                </a:solidFill>
                <a:latin typeface="Arial"/>
                <a:ea typeface="Arial"/>
                <a:cs typeface="Arial"/>
                <a:sym typeface="Arial"/>
              </a:rPr>
            </a:br>
            <a:endParaRPr b="0" cap="none" sz="1800" i="0" strike="noStrike"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21"/>
        <p:cNvGrpSpPr/>
        <p:nvPr/>
      </p:nvGrpSpPr>
      <p:grpSpPr>
        <a:xfrm>
          <a:off x="0" y="0"/>
          <a:ext cx="0" cy="0"/>
          <a:chOff x="0" y="0"/>
          <a:chExt cx="0" cy="0"/>
        </a:xfrm>
      </p:grpSpPr>
      <p:sp>
        <p:nvSpPr>
          <p:cNvPr id="1048610" name="Google Shape;122;p17"/>
          <p:cNvSpPr txBox="1">
            <a:spLocks noGrp="1"/>
          </p:cNvSpPr>
          <p:nvPr>
            <p:ph type="title"/>
          </p:nvPr>
        </p:nvSpPr>
        <p:spPr>
          <a:xfrm>
            <a:off x="581192" y="662572"/>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1" name="Google Shape;123;p17"/>
          <p:cNvSpPr txBox="1">
            <a:spLocks noGrp="1"/>
          </p:cNvSpPr>
          <p:nvPr>
            <p:ph type="body" idx="1"/>
          </p:nvPr>
        </p:nvSpPr>
        <p:spPr>
          <a:xfrm>
            <a:off x="482869" y="1700979"/>
            <a:ext cx="11029615" cy="3261647"/>
          </a:xfrm>
          <a:prstGeom prst="rect"/>
          <a:noFill/>
          <a:ln>
            <a:noFill/>
          </a:ln>
        </p:spPr>
        <p:txBody>
          <a:bodyPr anchor="ctr" anchorCtr="0" bIns="45700" lIns="91425" rIns="91425" spcFirstLastPara="1" tIns="45700" wrap="square">
            <a:normAutofit/>
          </a:bodyPr>
          <a:p>
            <a:pPr algn="l" indent="0" lvl="0" marL="0" rtl="0">
              <a:lnSpc>
                <a:spcPct val="107000"/>
              </a:lnSpc>
              <a:spcBef>
                <a:spcPts val="0"/>
              </a:spcBef>
              <a:spcAft>
                <a:spcPts val="0"/>
              </a:spcAft>
              <a:buSzPts val="1840"/>
              <a:buNone/>
            </a:pPr>
            <a:r>
              <a:rPr b="1" sz="2000" lang="en-IN">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Python: For programming the keylogger functionality.</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Tkinter: For building the graphical user interface (GUI).</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pynput: For capturing keyboard inputs.</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27"/>
        <p:cNvGrpSpPr/>
        <p:nvPr/>
      </p:nvGrpSpPr>
      <p:grpSpPr>
        <a:xfrm>
          <a:off x="0" y="0"/>
          <a:ext cx="0" cy="0"/>
          <a:chOff x="0" y="0"/>
          <a:chExt cx="0" cy="0"/>
        </a:xfrm>
      </p:grpSpPr>
      <p:sp>
        <p:nvSpPr>
          <p:cNvPr id="1048614" name="Google Shape;128;p18"/>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5" name="Google Shape;129;p18"/>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lnSpcReduction="10000"/>
          </a:bodyPr>
          <a:p>
            <a:pPr algn="l" indent="-306000" lvl="0" marL="306000" rtl="0">
              <a:lnSpc>
                <a:spcPct val="110000"/>
              </a:lnSpc>
              <a:spcBef>
                <a:spcPts val="0"/>
              </a:spcBef>
              <a:spcAft>
                <a:spcPts val="0"/>
              </a:spcAft>
              <a:buSzPts val="2208"/>
              <a:buChar char="◼"/>
            </a:pPr>
            <a:r>
              <a:rPr b="1" sz="2400" i="0" lang="en-IN">
                <a:solidFill>
                  <a:schemeClr val="dk1"/>
                </a:solidFill>
                <a:latin typeface="Arial"/>
                <a:ea typeface="Arial"/>
                <a:cs typeface="Arial"/>
                <a:sym typeface="Arial"/>
              </a:rPr>
              <a:t>Initialization:</a:t>
            </a:r>
            <a:r>
              <a:rPr b="0" sz="2400" i="0" lang="en-IN">
                <a:solidFill>
                  <a:schemeClr val="dk1"/>
                </a:solidFill>
                <a:latin typeface="Arial"/>
                <a:ea typeface="Arial"/>
                <a:cs typeface="Arial"/>
                <a:sym typeface="Arial"/>
              </a:rPr>
              <a:t> Initialize necessary variables and flags.</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Event Handling: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on_press(key):</a:t>
            </a:r>
            <a:r>
              <a:rPr b="0" sz="2000" i="0" lang="en-IN">
                <a:solidFill>
                  <a:schemeClr val="dk1"/>
                </a:solidFill>
                <a:latin typeface="Arial"/>
                <a:ea typeface="Arial"/>
                <a:cs typeface="Arial"/>
                <a:sym typeface="Arial"/>
              </a:rPr>
              <a:t> Records pressed and held keys.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on_release(key):</a:t>
            </a:r>
            <a:r>
              <a:rPr b="0" sz="2000" i="0" lang="en-IN">
                <a:solidFill>
                  <a:schemeClr val="dk1"/>
                </a:solidFill>
                <a:latin typeface="Arial"/>
                <a:ea typeface="Arial"/>
                <a:cs typeface="Arial"/>
                <a:sym typeface="Arial"/>
              </a:rPr>
              <a:t> Records released keys and manages flag state.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Logging: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generate_text_log(key):</a:t>
            </a:r>
            <a:r>
              <a:rPr b="0" sz="2000" i="0" lang="en-IN">
                <a:solidFill>
                  <a:schemeClr val="dk1"/>
                </a:solidFill>
                <a:latin typeface="Arial"/>
                <a:ea typeface="Arial"/>
                <a:cs typeface="Arial"/>
                <a:sym typeface="Arial"/>
              </a:rPr>
              <a:t> Saves keystrokes in a text file.</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generate_json_file(keys_used):</a:t>
            </a:r>
            <a:r>
              <a:rPr b="0" sz="2000" i="0" lang="en-IN">
                <a:solidFill>
                  <a:schemeClr val="dk1"/>
                </a:solidFill>
                <a:latin typeface="Arial"/>
                <a:ea typeface="Arial"/>
                <a:cs typeface="Arial"/>
                <a:sym typeface="Arial"/>
              </a:rPr>
              <a:t> Saves keystrokes in a JSON file.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Keylogger Control:</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start_keylogger():</a:t>
            </a:r>
            <a:r>
              <a:rPr b="0" sz="2000" i="0" lang="en-IN">
                <a:solidFill>
                  <a:schemeClr val="dk1"/>
                </a:solidFill>
                <a:latin typeface="Arial"/>
                <a:ea typeface="Arial"/>
                <a:cs typeface="Arial"/>
                <a:sym typeface="Arial"/>
              </a:rPr>
              <a:t> Initiates keylogging process.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stop_keylogger():</a:t>
            </a:r>
            <a:r>
              <a:rPr b="0" sz="2000" i="0" lang="en-IN">
                <a:solidFill>
                  <a:schemeClr val="dk1"/>
                </a:solidFill>
                <a:latin typeface="Arial"/>
                <a:ea typeface="Arial"/>
                <a:cs typeface="Arial"/>
                <a:sym typeface="Arial"/>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34"/>
        <p:cNvGrpSpPr/>
        <p:nvPr/>
      </p:nvGrpSpPr>
      <p:grpSpPr>
        <a:xfrm>
          <a:off x="0" y="0"/>
          <a:ext cx="0" cy="0"/>
          <a:chOff x="0" y="0"/>
          <a:chExt cx="0" cy="0"/>
        </a:xfrm>
      </p:grpSpPr>
      <p:sp>
        <p:nvSpPr>
          <p:cNvPr id="1048621" name="Google Shape;135;p19"/>
          <p:cNvSpPr txBox="1">
            <a:spLocks noGrp="1"/>
          </p:cNvSpPr>
          <p:nvPr>
            <p:ph type="title" idx="4294967295"/>
          </p:nvPr>
        </p:nvSpPr>
        <p:spPr>
          <a:xfrm>
            <a:off x="581025" y="771525"/>
            <a:ext cx="11029950" cy="530225"/>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22" name="Google Shape;136;p19"/>
          <p:cNvSpPr txBox="1">
            <a:spLocks noGrp="1"/>
          </p:cNvSpPr>
          <p:nvPr>
            <p:ph type="body" idx="4294967295"/>
          </p:nvPr>
        </p:nvSpPr>
        <p:spPr>
          <a:xfrm>
            <a:off x="0" y="1301750"/>
            <a:ext cx="11029950" cy="1392238"/>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097153" name="Google Shape;137;p19"/>
          <p:cNvPicPr preferRelativeResize="0">
            <a:picLocks/>
          </p:cNvPicPr>
          <p:nvPr/>
        </p:nvPicPr>
        <p:blipFill rotWithShape="1">
          <a:blip xmlns:r="http://schemas.openxmlformats.org/officeDocument/2006/relationships" r:embed="rId1">
            <a:alphaModFix/>
          </a:blip>
          <a:srcRect/>
          <a:stretch>
            <a:fillRect/>
          </a:stretch>
        </p:blipFill>
        <p:spPr>
          <a:xfrm>
            <a:off x="1296526" y="3025026"/>
            <a:ext cx="2362405" cy="2636748"/>
          </a:xfrm>
          <a:prstGeom prst="rect"/>
          <a:noFill/>
          <a:ln>
            <a:noFill/>
          </a:ln>
        </p:spPr>
      </p:pic>
      <p:pic>
        <p:nvPicPr>
          <p:cNvPr id="2097154" name="Google Shape;138;p19"/>
          <p:cNvPicPr preferRelativeResize="0">
            <a:picLocks/>
          </p:cNvPicPr>
          <p:nvPr/>
        </p:nvPicPr>
        <p:blipFill rotWithShape="1">
          <a:blip xmlns:r="http://schemas.openxmlformats.org/officeDocument/2006/relationships" r:embed="rId2">
            <a:alphaModFix/>
          </a:blip>
          <a:srcRect/>
          <a:stretch>
            <a:fillRect/>
          </a:stretch>
        </p:blipFill>
        <p:spPr>
          <a:xfrm>
            <a:off x="8145495" y="3096556"/>
            <a:ext cx="2385267" cy="2629128"/>
          </a:xfrm>
          <a:prstGeom prst="rect"/>
          <a:noFill/>
          <a:ln>
            <a:noFill/>
          </a:ln>
        </p:spPr>
      </p:pic>
      <p:pic>
        <p:nvPicPr>
          <p:cNvPr id="2097155" name="Google Shape;139;p19"/>
          <p:cNvPicPr preferRelativeResize="0">
            <a:picLocks/>
          </p:cNvPicPr>
          <p:nvPr/>
        </p:nvPicPr>
        <p:blipFill rotWithShape="1">
          <a:blip xmlns:r="http://schemas.openxmlformats.org/officeDocument/2006/relationships" r:embed="rId3">
            <a:alphaModFix/>
          </a:blip>
          <a:srcRect/>
          <a:stretch>
            <a:fillRect/>
          </a:stretch>
        </p:blipFill>
        <p:spPr>
          <a:xfrm>
            <a:off x="4463127" y="3107987"/>
            <a:ext cx="2400508" cy="2606266"/>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43"/>
        <p:cNvGrpSpPr/>
        <p:nvPr/>
      </p:nvGrpSpPr>
      <p:grpSpPr>
        <a:xfrm>
          <a:off x="0" y="0"/>
          <a:ext cx="0" cy="0"/>
          <a:chOff x="0" y="0"/>
          <a:chExt cx="0" cy="0"/>
        </a:xfrm>
      </p:grpSpPr>
      <p:pic>
        <p:nvPicPr>
          <p:cNvPr id="2097156" name="Google Shape;144;p20"/>
          <p:cNvPicPr preferRelativeResize="0">
            <a:picLocks/>
          </p:cNvPicPr>
          <p:nvPr/>
        </p:nvPicPr>
        <p:blipFill rotWithShape="1">
          <a:blip xmlns:r="http://schemas.openxmlformats.org/officeDocument/2006/relationships" r:embed="rId1">
            <a:alphaModFix/>
          </a:blip>
          <a:srcRect/>
          <a:stretch>
            <a:fillRect/>
          </a:stretch>
        </p:blipFill>
        <p:spPr>
          <a:xfrm>
            <a:off x="6096000" y="1877423"/>
            <a:ext cx="4312791" cy="3974226"/>
          </a:xfrm>
          <a:prstGeom prst="rect"/>
          <a:noFill/>
          <a:ln>
            <a:noFill/>
          </a:ln>
        </p:spPr>
      </p:pic>
      <p:pic>
        <p:nvPicPr>
          <p:cNvPr id="2097157" name="Google Shape;145;p20"/>
          <p:cNvPicPr preferRelativeResize="0">
            <a:picLocks/>
          </p:cNvPicPr>
          <p:nvPr/>
        </p:nvPicPr>
        <p:blipFill rotWithShape="1">
          <a:blip xmlns:r="http://schemas.openxmlformats.org/officeDocument/2006/relationships" r:embed="rId2">
            <a:alphaModFix/>
          </a:blip>
          <a:srcRect/>
          <a:stretch>
            <a:fillRect/>
          </a:stretch>
        </p:blipFill>
        <p:spPr>
          <a:xfrm>
            <a:off x="1370243" y="1877960"/>
            <a:ext cx="4312791" cy="4030841"/>
          </a:xfrm>
          <a:prstGeom prst="rect"/>
          <a:noFill/>
          <a:ln>
            <a:noFill/>
          </a:ln>
        </p:spPr>
      </p:pic>
      <p:sp>
        <p:nvSpPr>
          <p:cNvPr id="1048626" name="Google Shape;146;p20"/>
          <p:cNvSpPr txBox="1"/>
          <p:nvPr/>
        </p:nvSpPr>
        <p:spPr>
          <a:xfrm>
            <a:off x="465461" y="652408"/>
            <a:ext cx="11261078" cy="70788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000" lang="en-IN">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50"/>
        <p:cNvGrpSpPr/>
        <p:nvPr/>
      </p:nvGrpSpPr>
      <p:grpSpPr>
        <a:xfrm>
          <a:off x="0" y="0"/>
          <a:ext cx="0" cy="0"/>
          <a:chOff x="0" y="0"/>
          <a:chExt cx="0" cy="0"/>
        </a:xfrm>
      </p:grpSpPr>
      <p:sp>
        <p:nvSpPr>
          <p:cNvPr id="1048629" name="Google Shape;151;p21"/>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30" name="Google Shape;152;p21"/>
          <p:cNvSpPr txBox="1">
            <a:spLocks noGrp="1"/>
          </p:cNvSpPr>
          <p:nvPr>
            <p:ph type="body" idx="1"/>
          </p:nvPr>
        </p:nvSpPr>
        <p:spPr>
          <a:xfrm>
            <a:off x="581191" y="1946787"/>
            <a:ext cx="11029615" cy="2091608"/>
          </a:xfrm>
          <a:prstGeom prst="rect"/>
          <a:noFill/>
          <a:ln>
            <a:noFill/>
          </a:ln>
        </p:spPr>
        <p:txBody>
          <a:bodyPr anchor="ctr" anchorCtr="0" bIns="45700" lIns="91425" rIns="91425" spcFirstLastPara="1" tIns="45700" wrap="square">
            <a:normAutofit/>
          </a:bodyPr>
          <a:p>
            <a:pPr algn="l" indent="-306000" lvl="0" marL="306000" rtl="0">
              <a:lnSpc>
                <a:spcPct val="107000"/>
              </a:lnSpc>
              <a:spcBef>
                <a:spcPts val="0"/>
              </a:spcBef>
              <a:spcAft>
                <a:spcPts val="0"/>
              </a:spcAft>
              <a:buSzPts val="1840"/>
              <a:buChar char="◼"/>
            </a:pPr>
            <a:r>
              <a:rPr b="0" sz="2000" i="0" lang="en-IN">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RMX3241</dc:creator>
  <cp:lastModifiedBy>Sri Ram</cp:lastModifiedBy>
  <dcterms:created xsi:type="dcterms:W3CDTF">2024-04-04T12:58:28Z</dcterms:created>
  <dcterms:modified xsi:type="dcterms:W3CDTF">2024-04-04T12:58:28Z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de1a8ffd6b4442718ea1b7bb75c38f74</vt:lpwstr>
  </property>
</Properties>
</file>