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impute.SimpleImputer.html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scikit-learn.org/" TargetMode="External"/><Relationship Id="rId2" Type="http://schemas.openxmlformats.org/officeDocument/2006/relationships/hyperlink" Target="https://docs.python.org/3/library/urllib.parse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numpy.org/" TargetMode="External"/><Relationship Id="rId4" Type="http://schemas.openxmlformats.org/officeDocument/2006/relationships/hyperlink" Target="https://keras.io/" TargetMode="External"/><Relationship Id="rId9" Type="http://schemas.openxmlformats.org/officeDocument/2006/relationships/hyperlink" Target="https://scikit-learn.org/stable/modules/classes.html#module-sklearn.preproces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2444" b="-1"/>
          <a:stretch>
            <a:fillRect/>
          </a:stretch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Phishing website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deep learning</a:t>
            </a:r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s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795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8986" y="1171978"/>
            <a:ext cx="3014158" cy="432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+mj-lt"/>
              </a:rPr>
              <a:t>AGENDA: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Problem statement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Proposed solution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Algorithm and development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Result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Conclution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References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1275" y="1313180"/>
            <a:ext cx="12129770" cy="155575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735965" y="65976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w Cen MT Condensed" panose="020B0606020104020203" charset="0"/>
                <a:cs typeface="Tw Cen MT Condensed" panose="020B0606020104020203" charset="0"/>
              </a:rPr>
              <a:t>Problem statement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62885" y="2305318"/>
            <a:ext cx="10520125" cy="24673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Description: </a:t>
            </a:r>
            <a:r>
              <a:rPr lang="en-US" dirty="0"/>
              <a:t>The problem centers around the identification of phishing websites, which are malicious sites aimed at deceiving users and stealing sensitive information.</a:t>
            </a:r>
          </a:p>
          <a:p>
            <a:endParaRPr lang="en-US" dirty="0"/>
          </a:p>
          <a:p>
            <a:r>
              <a:rPr lang="en-US" b="1" dirty="0"/>
              <a:t>Challenges:</a:t>
            </a:r>
            <a:r>
              <a:rPr lang="en-US" dirty="0"/>
              <a:t> Detecting these malicious phishing websites manually is challenging due to their dynamic nature, evolving tactics, and the sheer volume of URLs circulating on the internet.</a:t>
            </a:r>
          </a:p>
          <a:p>
            <a:endParaRPr lang="en-US" dirty="0"/>
          </a:p>
          <a:p>
            <a:r>
              <a:rPr lang="en-US" b="1" dirty="0"/>
              <a:t>Objective: </a:t>
            </a:r>
            <a:r>
              <a:rPr lang="en-US" dirty="0"/>
              <a:t>The objective is to create a Deep learning model that accurately distinguishes between phishing and legitimate websites based on URL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0320" y="1431290"/>
            <a:ext cx="12195810" cy="4762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79780" y="46228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w Cen MT Condensed" panose="020B0606020104020203" charset="0"/>
                <a:cs typeface="Tw Cen MT Condensed" panose="020B0606020104020203" charset="0"/>
              </a:rPr>
              <a:t>Proposed solution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43189" y="2228044"/>
            <a:ext cx="93500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Description: </a:t>
            </a:r>
            <a:r>
              <a:rPr lang="en-US" dirty="0"/>
              <a:t>The proposed solution employs an MLP (Multi-Layer Perceptron) Classifier, a type of deep learning model, for classifying URLs as either phishing or legitimate.</a:t>
            </a:r>
          </a:p>
          <a:p>
            <a:endParaRPr lang="en-US" dirty="0"/>
          </a:p>
          <a:p>
            <a:r>
              <a:rPr lang="en-US" b="1" dirty="0"/>
              <a:t>Data Preprocessing:</a:t>
            </a:r>
            <a:r>
              <a:rPr lang="en-US" dirty="0"/>
              <a:t> Implement robust data preprocessing steps, including handling missing values, scaling features, and encoding target variables, to ensure data quality and compatibility with the MLP classifier.</a:t>
            </a:r>
          </a:p>
          <a:p>
            <a:endParaRPr lang="en-US" dirty="0"/>
          </a:p>
          <a:p>
            <a:r>
              <a:rPr lang="en-US" b="1" dirty="0"/>
              <a:t>Model Training:</a:t>
            </a:r>
            <a:r>
              <a:rPr lang="en-US" dirty="0"/>
              <a:t> Train the MLP classifier using a portion of the dataset, optimizing hyperparameters such as hidden layer sizes, batch size, and early stopping to enhance model performance and prevent overfitting.</a:t>
            </a:r>
          </a:p>
          <a:p>
            <a:endParaRPr lang="en-US" dirty="0"/>
          </a:p>
          <a:p>
            <a:r>
              <a:rPr lang="en-US" b="1" dirty="0"/>
              <a:t>Advantages: </a:t>
            </a:r>
            <a:r>
              <a:rPr lang="en-US" dirty="0"/>
              <a:t>MLPs excel in learning intricate patterns within data and are well-suited for classification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0320" y="1178560"/>
            <a:ext cx="12202160" cy="41275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85165" y="3562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w Cen MT Condensed" panose="020B0606020104020203" charset="0"/>
                <a:cs typeface="Tw Cen MT Condensed" panose="020B0606020104020203" charset="0"/>
              </a:rPr>
              <a:t>Algorithm and Development: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77900" y="2068830"/>
            <a:ext cx="9573260" cy="3153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/>
              <a:t>Loading the Dataset:</a:t>
            </a:r>
            <a:r>
              <a:rPr lang="en-US"/>
              <a:t> The program begins by loading the dataset 'phishing_website.csv,' which contains URL-related features and their corresponding phishing status.</a:t>
            </a:r>
          </a:p>
          <a:p>
            <a:endParaRPr lang="en-US"/>
          </a:p>
          <a:p>
            <a:r>
              <a:rPr lang="en-US" b="1"/>
              <a:t>Preprocessing the Data:</a:t>
            </a:r>
            <a:r>
              <a:rPr lang="en-US"/>
              <a:t> Data preprocessing encompasses handling missing values using SimpleImputer, standardizing the data with StandardScaler, and encoding the target variable using LabelEncoder.</a:t>
            </a:r>
          </a:p>
          <a:p>
            <a:endParaRPr lang="en-US"/>
          </a:p>
          <a:p>
            <a:r>
              <a:rPr lang="en-US" b="1"/>
              <a:t>Model Training:</a:t>
            </a:r>
            <a:r>
              <a:rPr lang="en-US"/>
              <a:t> An MLPClassifier is trained with specified parameters such as hidden layer sizes, maximum iterations, batch size, and early stopping to prevent overfitting.</a:t>
            </a:r>
          </a:p>
          <a:p>
            <a:endParaRPr lang="en-US"/>
          </a:p>
          <a:p>
            <a:r>
              <a:rPr lang="en-US" b="1"/>
              <a:t>Evaluation:</a:t>
            </a:r>
            <a:r>
              <a:rPr lang="en-US"/>
              <a:t> The model's accuracy on the test set is computed to evaluate its efficacy in identifying phishing URLs.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/>
          </p:cNvCxnSpPr>
          <p:nvPr/>
        </p:nvCxnSpPr>
        <p:spPr>
          <a:xfrm>
            <a:off x="0" y="1376680"/>
            <a:ext cx="12196445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988060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w Cen MT Condensed" panose="020B0606020104020203" charset="0"/>
                <a:cs typeface="Tw Cen MT Condensed" panose="020B0606020104020203" charset="0"/>
              </a:rPr>
              <a:t>Result:</a:t>
            </a:r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988060" y="1781175"/>
            <a:ext cx="9734550" cy="4727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-53975" y="1121410"/>
            <a:ext cx="12245975" cy="4318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79120" y="3556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w Cen MT Condensed" panose="020B0606020104020203" charset="0"/>
                <a:cs typeface="Tw Cen MT Condensed" panose="020B0606020104020203" charset="0"/>
              </a:rPr>
              <a:t>Conclusion: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38860" y="1941195"/>
            <a:ext cx="78143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Effectiveness of the Model:</a:t>
            </a:r>
            <a:r>
              <a:rPr lang="en-US"/>
              <a:t> The presentation concludes by summarizing the effectiveness of using an MLP classifier for detecting phishing websites, highlighting its potential in bolstering cybersecurity measures.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Potential Applications:</a:t>
            </a:r>
            <a:r>
              <a:rPr lang="en-US"/>
              <a:t> It discusses potential real-world applications of deploying such models in cybersecurity frameworks to enhance threat detection and prevention.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0955" y="1044575"/>
            <a:ext cx="12115800" cy="5461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42950" y="26860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w Cen MT Condensed" panose="020B0606020104020203" charset="0"/>
                <a:cs typeface="Tw Cen MT Condensed" panose="020B0606020104020203" charset="0"/>
              </a:rPr>
              <a:t>References:</a:t>
            </a:r>
          </a:p>
        </p:txBody>
      </p:sp>
      <p:sp>
        <p:nvSpPr>
          <p:cNvPr id="4" name="Text Box 3">
            <a:hlinkClick r:id="rId2"/>
          </p:cNvPr>
          <p:cNvSpPr txBox="1"/>
          <p:nvPr/>
        </p:nvSpPr>
        <p:spPr>
          <a:xfrm>
            <a:off x="1643031" y="1705269"/>
            <a:ext cx="8763100" cy="3043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3"/>
              </a:rPr>
              <a:t>https://www.python.org/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3"/>
              </a:rPr>
              <a:t>https://www.tensorflow.org/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4"/>
              </a:rPr>
              <a:t>https://keras.io/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5"/>
              </a:rPr>
              <a:t>https://numpy.org/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6"/>
              </a:rPr>
              <a:t>https://matplotlib.org/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7"/>
              </a:rPr>
              <a:t>https://scikit-learn.org/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2"/>
              </a:rPr>
              <a:t>https://docs.python.org/3/library/urllib.parse.html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8"/>
              </a:rPr>
              <a:t>https://scikit-learn.org/stable/modules/generated/sklearn.impute.SimpleImputer.html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9"/>
              </a:rPr>
              <a:t>https://scikit-learn.org/stable/modules/classes.html#module-sklearn.preprocessing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/>
</ds:datastoreItem>
</file>

<file path=customXml/itemProps2.xml><?xml version="1.0" encoding="utf-8"?>
<ds:datastoreItem xmlns:ds="http://schemas.openxmlformats.org/officeDocument/2006/customXml" ds:itemID="{4F44C90D-2A62-4985-9618-3460247437B1}">
  <ds:schemaRefs/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16c05727-aa75-4e4a-9b5f-8a80a1165891"/>
    <ds:schemaRef ds:uri="http://purl.org/dc/elements/1.1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475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Phishing website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2024-04-04T06:41:00Z</dcterms:created>
  <dcterms:modified xsi:type="dcterms:W3CDTF">2024-04-04T15:34:33Z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C3E9427D9C93481C9413E0E50788F6C3_12</vt:lpwstr>
  </property>
  <property fmtid="{D5CDD505-2E9C-101B-9397-08002B2CF9AE}" pid="4" name="KSOProductBuildVer">
    <vt:lpwstr>1033-12.2.0.13489</vt:lpwstr>
  </property>
</Properties>
</file>