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3" r:id="rId2"/>
    <p:sldId id="267" r:id="rId3"/>
    <p:sldId id="265" r:id="rId4"/>
    <p:sldId id="271" r:id="rId5"/>
    <p:sldId id="275" r:id="rId6"/>
    <p:sldId id="279" r:id="rId7"/>
    <p:sldId id="276" r:id="rId8"/>
    <p:sldId id="270" r:id="rId9"/>
    <p:sldId id="278" r:id="rId10"/>
    <p:sldId id="262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B31F4-8C47-4A0F-B3FE-0E5DE2FAD90F}" v="298" dt="2022-05-03T19:03:19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5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6CE7D5-CF57-46EF-B807-FDD0502418D4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41A5B-74BB-8F0C-CBCF-2528D3478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377" y="2505865"/>
            <a:ext cx="11277600" cy="1222375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>
                <a:latin typeface="Times New Roman"/>
                <a:ea typeface="+mj-lt"/>
                <a:cs typeface="+mj-lt"/>
              </a:rPr>
              <a:t>Hard Disk Scratch Identifier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CB962C-5479-5C72-AF62-C702CF8F9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1538"/>
            <a:ext cx="9144000" cy="1223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r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Vishnuraja V</a:t>
            </a:r>
          </a:p>
        </p:txBody>
      </p:sp>
    </p:spTree>
    <p:extLst>
      <p:ext uri="{BB962C8B-B14F-4D97-AF65-F5344CB8AC3E}">
        <p14:creationId xmlns:p14="http://schemas.microsoft.com/office/powerpoint/2010/main" xmlns="" val="9932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D57E8-73B6-D34A-7679-CDC6A2F8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765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/>
                <a:cs typeface="Calibri Light"/>
              </a:rPr>
              <a:t>Thank You</a:t>
            </a:r>
            <a:endParaRPr lang="en-GB" sz="3600" b="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41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Model Training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Histogram of Oriented Gradients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 Testing 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Sliding Window  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Pyramid Gaussian  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Non-maximum suppression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OpenVINO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Intel Neural Compute Stick 2</a:t>
            </a:r>
          </a:p>
          <a:p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Sample output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0EE90-4956-4B6F-8F4F-320F9FB7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1DDDF-D83B-4729-87B8-3ED09370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IN" dirty="0"/>
              <a:t>  </a:t>
            </a:r>
            <a:r>
              <a:rPr lang="en-IN" sz="2000" dirty="0">
                <a:latin typeface="Times New Roman"/>
                <a:cs typeface="Times New Roman"/>
              </a:rPr>
              <a:t>Identifying scratches &amp; crack in Hard disk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63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 Training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892" y="1354015"/>
            <a:ext cx="10036908" cy="504678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Histogram of Oriented Gradients(HOG)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Histogram of Oriented Gradients, also known as HOG, is a feature descriptor like the Canny Edge Detector, SIFT (Scale Invariant and Feature Transform) 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in computer vision and image processing for the purpose of object detection.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technique counts occurrences of gradient orientation in the localized portion of an image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HOG is a simple and powerful feature descriptor. It is not only used for face detection but also it is widely used for object detection like cars, pets, and fruits.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robust for object detection because object shape is characterized using the local intensity gradient distribution and edge direction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Histogram of Oriented Gradients, is a feature descriptor that is often used to extract features from image data.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widely used in computer vision tasks for object detection.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Support Vector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Machine(SVM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Support vector machines (SVMs) are a set of supervised learning methods used for classification, regression and outliers detection. The advantages of support vector machines is Effective in high dimensional spaces.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an application of Object detection using Histogram of Oriented Gradients (HOG) as features and Support Vector Machines (SVM) as the classifier.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 Testing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984" y="1389185"/>
            <a:ext cx="9507415" cy="473698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Sliding Window  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Sliding window is a rectangular region of fixed width and height that “slides” across an image. We slide a window from left-to-right and top-to-bottom. They allow us to localize exactly “where” in an image an object resides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Pyramid Gaussian  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create a set of the same image with different resolutions and search for object in all of them. These set of images with different resolutions are called Image Pyramids. Utilizing both a sliding window and an image pyramid we are able to detect objects in images at various scales and locations.</a:t>
            </a:r>
          </a:p>
          <a:p>
            <a:pPr lvl="0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Non-maximum suppression</a:t>
            </a:r>
            <a:r>
              <a:rPr lang="en-US" b="1" dirty="0" smtClean="0"/>
              <a:t>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Non max suppression is a technique used mainly in object detection that aims at selecting the best bounding box out of a set of overlapping boxes. 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OpenVINO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OpenVINO - Open Visual Inference and Neural Network Optimization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a toolkit provided by Intel to facilitate faster inference of deep learning models. It helps developers to create cost-effective and robust computer vision applications.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Benefits of OpenVINO is  Accelerate Performance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OpenVINO toolkit covers both computer vision and non-computer vision workloads across Intel hardware.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 maximizes performance and accelerates application development.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Intel Neural Compute Stick 2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Intel Neural Compute Stick 2 (NCS 2) is a development and prototyping platform. You can use it to quickly bring computer vision and AI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edge devices.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Intel Neural Compute Stick 2 achieves a total performance of over 4 trillion operations-per-second. The enhanced vision accelerators make the Myriad X very useful to perform demanding computer vision tasks.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vishn\Downloads\Sample Report\Intel compute stick 2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2027" y="3947746"/>
            <a:ext cx="4109550" cy="17798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output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vishn\Documents\HOG\Object-detection-via-HOG-SVM\practice\Using 1st dataset\10_detec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532" y="1960687"/>
            <a:ext cx="4264268" cy="2127737"/>
          </a:xfrm>
          <a:prstGeom prst="rect">
            <a:avLst/>
          </a:prstGeom>
          <a:noFill/>
        </p:spPr>
      </p:pic>
      <p:pic>
        <p:nvPicPr>
          <p:cNvPr id="1028" name="Picture 4" descr="C:\Users\vishn\Documents\HOG\Object-detection-via-HOG-SVM\practice\Using 1st dataset\21_det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2155" y="1987062"/>
            <a:ext cx="4545622" cy="2092567"/>
          </a:xfrm>
          <a:prstGeom prst="rect">
            <a:avLst/>
          </a:prstGeom>
          <a:noFill/>
        </p:spPr>
      </p:pic>
      <p:pic>
        <p:nvPicPr>
          <p:cNvPr id="1029" name="Picture 5" descr="C:\Users\vishn\Documents\HOG\Object-detection-via-HOG-SVM\practice\Using 1st dataset\23_detec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3606" y="4237892"/>
            <a:ext cx="5234355" cy="2356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1571</TotalTime>
  <Words>268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Hard Disk Scratch Identifier</vt:lpstr>
      <vt:lpstr>Content</vt:lpstr>
      <vt:lpstr> Problem statement</vt:lpstr>
      <vt:lpstr>Model Training</vt:lpstr>
      <vt:lpstr>Support Vector Machine(SVM)</vt:lpstr>
      <vt:lpstr>Model Testing </vt:lpstr>
      <vt:lpstr>OpenVINO</vt:lpstr>
      <vt:lpstr>Intel Neural Compute Stick 2 </vt:lpstr>
      <vt:lpstr>Sample 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Vishnuraja Vishnuraja</cp:lastModifiedBy>
  <cp:revision>211</cp:revision>
  <dcterms:created xsi:type="dcterms:W3CDTF">2013-07-15T20:26:40Z</dcterms:created>
  <dcterms:modified xsi:type="dcterms:W3CDTF">2022-07-19T09:26:06Z</dcterms:modified>
</cp:coreProperties>
</file>