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7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/>
          <p:nvPr/>
        </p:nvSpPr>
        <p:spPr>
          <a:xfrm>
            <a:off x="446534" y="3085764"/>
            <a:ext cx="11298900" cy="3338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00" cy="1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 rtl="0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 rot="5400000">
            <a:off x="3809608" y="-1813102"/>
            <a:ext cx="4572900" cy="11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marL="914400" lvl="1" indent="-310387" algn="l" rtl="0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marL="1371600" lvl="2" indent="-304546" algn="l" rtl="0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marL="1828800" lvl="3" indent="-292861" algn="l" rtl="0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marL="2286000" lvl="4" indent="-292861" algn="l" rtl="0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8058151" y="599725"/>
            <a:ext cx="3687300" cy="58170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 rot="5400000">
            <a:off x="7362700" y="1705100"/>
            <a:ext cx="48072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 rot="5400000">
            <a:off x="1952148" y="-313600"/>
            <a:ext cx="4807200" cy="71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2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5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/>
          <p:nvPr/>
        </p:nvSpPr>
        <p:spPr>
          <a:xfrm>
            <a:off x="447817" y="5141974"/>
            <a:ext cx="11290800" cy="12588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500" cy="21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 b="0" cap="none">
                <a:solidFill>
                  <a:srgbClr val="3F3F3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5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5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581193" y="1391479"/>
            <a:ext cx="5194800" cy="44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2"/>
          </p:nvPr>
        </p:nvSpPr>
        <p:spPr>
          <a:xfrm>
            <a:off x="6416039" y="1391479"/>
            <a:ext cx="5194800" cy="44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8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800" cy="29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800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800" cy="29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447817" y="601200"/>
            <a:ext cx="3682800" cy="58155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00" cy="17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sz="2400" b="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1000" cy="46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 rtl="0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 rtl="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 rtl="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 rtl="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 rtl="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 rtl="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 rtl="0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5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sz="2400" b="0">
                <a:solidFill>
                  <a:srgbClr val="3F3F3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00" cy="36513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5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body" idx="1"/>
          </p:nvPr>
        </p:nvSpPr>
        <p:spPr>
          <a:xfrm>
            <a:off x="581192" y="1415198"/>
            <a:ext cx="11029500" cy="45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038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54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6" name="Google Shape;26;p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1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1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1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" name="Google Shape;30;p1" descr="Logo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85003" y="6437910"/>
            <a:ext cx="1125804" cy="3651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shnureddyvs1/Edunet-Foundation-Steganogarphy-Hiding-Information-In-the-Image-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Vishnureddyvs1/Edunet-Foundation-Steganogarphy-Hiding-Information-In-the-Image-.gi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671209" y="1821635"/>
            <a:ext cx="10671242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algn="ctr">
              <a:buClr>
                <a:schemeClr val="accent1"/>
              </a:buClr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🕵️‍♂️ </a:t>
            </a:r>
            <a:r>
              <a:rPr lang="en-US" b="1" dirty="0" err="1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Steganogarphy</a:t>
            </a:r>
            <a:r>
              <a:rPr lang="en-US" b="1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 Hiding Information In the Image </a:t>
            </a:r>
            <a:endParaRPr dirty="0"/>
          </a:p>
        </p:txBody>
      </p:sp>
      <p:sp>
        <p:nvSpPr>
          <p:cNvPr id="110" name="Google Shape;110;p13"/>
          <p:cNvSpPr txBox="1"/>
          <p:nvPr/>
        </p:nvSpPr>
        <p:spPr>
          <a:xfrm>
            <a:off x="-534600" y="1050157"/>
            <a:ext cx="12726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dirty="0"/>
          </a:p>
        </p:txBody>
      </p:sp>
      <p:sp>
        <p:nvSpPr>
          <p:cNvPr id="111" name="Google Shape;111;p13"/>
          <p:cNvSpPr txBox="1"/>
          <p:nvPr/>
        </p:nvSpPr>
        <p:spPr>
          <a:xfrm>
            <a:off x="2158634" y="3172892"/>
            <a:ext cx="7874731" cy="2994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Presented By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</a:t>
            </a:r>
            <a:endParaRPr sz="28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 Name </a:t>
            </a:r>
            <a:r>
              <a:rPr lang="en-US" sz="20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Vishnu Vardhan Reddy </a:t>
            </a:r>
            <a:r>
              <a:rPr lang="en-US" sz="20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Dumpa</a:t>
            </a:r>
            <a:endParaRPr lang="en-US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College</a:t>
            </a:r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/University Name </a:t>
            </a:r>
            <a:r>
              <a:rPr lang="en-US" sz="20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Parul University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Department</a:t>
            </a:r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CSE Cyber Security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 ID</a:t>
            </a:r>
            <a:r>
              <a:rPr lang="en-US" sz="20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STU6565b6fbca7aa1701164795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Internship ID</a:t>
            </a:r>
            <a:r>
              <a:rPr lang="en-US" sz="20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INTERNSHIP_17448908156800ebbf97a5d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AICTE Batch1_2025-26(CS)  </a:t>
            </a:r>
            <a:r>
              <a:rPr lang="en-US" sz="20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20th May 2025 to 24th June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20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https://github.com/Vishnureddyvs1/Edunet-Foundation-Steganogarphy-Hiding-Information-In-the-Image-.git</a:t>
            </a:r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454733" y="1447941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23444" indent="0">
              <a:buNone/>
            </a:pPr>
            <a:r>
              <a:rPr lang="en-US" sz="1600" dirty="0"/>
              <a:t>The project on steganography opens the door to several advanced real-world applications and research directions: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Enhanced Security &amp; Privacy:</a:t>
            </a:r>
            <a:r>
              <a:rPr lang="en-US" sz="1600" dirty="0"/>
              <a:t> Integrating with encryption and authentication systems to improve secure communications.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Multimedia Steganography:</a:t>
            </a:r>
            <a:r>
              <a:rPr lang="en-US" sz="1600" dirty="0"/>
              <a:t> Expanding the technique to audio, video, and other digital formats.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AI &amp; Machine Learning Integration:</a:t>
            </a:r>
            <a:r>
              <a:rPr lang="en-US" sz="1600" dirty="0"/>
              <a:t> Using AI for intelligent embedding, detection, and anomaly spotting in steganographic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Blockchain + Steganography:</a:t>
            </a:r>
            <a:r>
              <a:rPr lang="en-US" sz="1600" dirty="0"/>
              <a:t> Combining decentralized technologies for tamper-proof data hiding.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Digital Forensics &amp; Anti-Steganography:</a:t>
            </a:r>
            <a:r>
              <a:rPr lang="en-US" sz="1600" dirty="0"/>
              <a:t> Tools for forensic analysis and detecting </a:t>
            </a:r>
            <a:r>
              <a:rPr lang="en-US" sz="1600" dirty="0" err="1"/>
              <a:t>stego</a:t>
            </a:r>
            <a:r>
              <a:rPr lang="en-US" sz="1600" dirty="0"/>
              <a:t>-attacks.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IoT Security:</a:t>
            </a:r>
            <a:r>
              <a:rPr lang="en-US" sz="1600" dirty="0"/>
              <a:t> Embedding data in IoT sensor feeds for secure data transfer.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Cross-Platform Compatibility:</a:t>
            </a:r>
            <a:r>
              <a:rPr lang="en-US" sz="1600" dirty="0"/>
              <a:t> Ensuring steganography techniques work seamlessly across devices and platforms.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Digital Rights Management (DRM):</a:t>
            </a:r>
            <a:r>
              <a:rPr lang="en-US" sz="1600" dirty="0"/>
              <a:t> Using steganography to protect intellectual property and watermarking.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Legal &amp; Regulatory Considerations:</a:t>
            </a:r>
            <a:r>
              <a:rPr lang="en-US" sz="1600" dirty="0"/>
              <a:t> Understanding ethical use and ensuring compliance with privacy laws.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Research &amp; Innovation:</a:t>
            </a:r>
            <a:r>
              <a:rPr lang="en-US" sz="1600" dirty="0"/>
              <a:t> Developing new algorithms, improving performance, and exploring novel use-cases.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endParaRPr sz="1600" b="1" dirty="0"/>
          </a:p>
        </p:txBody>
      </p:sp>
      <p:sp>
        <p:nvSpPr>
          <p:cNvPr id="153" name="Google Shape;153;p20"/>
          <p:cNvSpPr txBox="1"/>
          <p:nvPr/>
        </p:nvSpPr>
        <p:spPr>
          <a:xfrm>
            <a:off x="535670" y="844659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2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581250" y="789705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dirty="0"/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1"/>
          </p:nvPr>
        </p:nvSpPr>
        <p:spPr>
          <a:xfrm>
            <a:off x="464460" y="96735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endParaRPr lang="en-US" sz="2400" b="1" dirty="0"/>
          </a:p>
          <a:p>
            <a:pPr>
              <a:buFont typeface="+mj-lt"/>
              <a:buAutoNum type="arabicPeriod"/>
            </a:pPr>
            <a:r>
              <a:rPr lang="en-US" sz="2400" b="1" dirty="0"/>
              <a:t>R. </a:t>
            </a:r>
            <a:r>
              <a:rPr lang="en-US" sz="2400" b="1" dirty="0" err="1"/>
              <a:t>Chandramouli</a:t>
            </a:r>
            <a:r>
              <a:rPr lang="en-US" sz="2400" b="1" dirty="0"/>
              <a:t> &amp; N. Memon</a:t>
            </a:r>
            <a:r>
              <a:rPr lang="en-US" sz="2400" dirty="0"/>
              <a:t> – “Analysis of LSB Based Image Steganography Techniques”, </a:t>
            </a:r>
            <a:r>
              <a:rPr lang="en-US" sz="2400" i="1" dirty="0"/>
              <a:t>Proceedings of IEEE ICIP</a:t>
            </a:r>
            <a:r>
              <a:rPr lang="en-US" sz="2400" dirty="0"/>
              <a:t>, 2001.</a:t>
            </a:r>
            <a:br>
              <a:rPr lang="en-US" sz="2400" dirty="0"/>
            </a:br>
            <a:r>
              <a:rPr lang="en-US" sz="2400" dirty="0"/>
              <a:t>↳ Fundamental concepts behind Least Significant Bit (LSB) encoding used in our model.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Neil F. Johnson &amp; Sushil </a:t>
            </a:r>
            <a:r>
              <a:rPr lang="en-US" sz="2400" b="1" dirty="0" err="1"/>
              <a:t>Jajodia</a:t>
            </a:r>
            <a:r>
              <a:rPr lang="en-US" sz="2400" dirty="0"/>
              <a:t> – “Exploring Steganography: Seeing the Unseen”, </a:t>
            </a:r>
            <a:r>
              <a:rPr lang="en-US" sz="2400" i="1" dirty="0"/>
              <a:t>IEEE Computer</a:t>
            </a:r>
            <a:r>
              <a:rPr lang="en-US" sz="2400" dirty="0"/>
              <a:t>, Feb 1998.</a:t>
            </a:r>
            <a:br>
              <a:rPr lang="en-US" sz="2400" dirty="0"/>
            </a:br>
            <a:r>
              <a:rPr lang="en-US" sz="2400" dirty="0"/>
              <a:t>↳ Provided core understanding of steganographic principles.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Python Imaging Library (PIL/Pillow)</a:t>
            </a:r>
            <a:r>
              <a:rPr lang="en-US" sz="2400" dirty="0"/>
              <a:t> – Official Documentation</a:t>
            </a:r>
            <a:br>
              <a:rPr lang="en-US" sz="2400" dirty="0"/>
            </a:br>
            <a:r>
              <a:rPr lang="en-US" sz="2400" dirty="0"/>
              <a:t>↳ Used for image processing, reading, and modifying pixel data.</a:t>
            </a:r>
          </a:p>
          <a:p>
            <a:pPr>
              <a:buFont typeface="+mj-lt"/>
              <a:buAutoNum type="arabicPeriod"/>
            </a:pPr>
            <a:r>
              <a:rPr lang="en-US" sz="2400" b="1" dirty="0" err="1"/>
              <a:t>Tkinter</a:t>
            </a:r>
            <a:r>
              <a:rPr lang="en-US" sz="2400" b="1" dirty="0"/>
              <a:t> GUI Toolkit</a:t>
            </a:r>
            <a:r>
              <a:rPr lang="en-US" sz="2400" dirty="0"/>
              <a:t> – Python Standard Library Docs</a:t>
            </a:r>
            <a:br>
              <a:rPr lang="en-US" sz="2400" dirty="0"/>
            </a:br>
            <a:r>
              <a:rPr lang="en-US" sz="2400" dirty="0"/>
              <a:t>↳ Enabled user interaction through a graphical interface for encryption/decryption.</a:t>
            </a:r>
          </a:p>
          <a:p>
            <a:pPr>
              <a:buFont typeface="+mj-lt"/>
              <a:buAutoNum type="arabicPeriod"/>
            </a:pPr>
            <a:r>
              <a:rPr lang="en-US" sz="2400" b="1" dirty="0" err="1"/>
              <a:t>GeeksforGeeks</a:t>
            </a:r>
            <a:r>
              <a:rPr lang="en-US" sz="2400" b="1" dirty="0"/>
              <a:t> &amp; W3Schools</a:t>
            </a:r>
            <a:r>
              <a:rPr lang="en-US" sz="2400" dirty="0"/>
              <a:t> – Tutorials on Steganography and GUI development in Python.</a:t>
            </a:r>
            <a:br>
              <a:rPr lang="en-US" sz="2400" dirty="0"/>
            </a:br>
            <a:r>
              <a:rPr lang="en-US" sz="2400" dirty="0"/>
              <a:t>↳ Helped in shaping beginner-friendly LSB-based steganographic implementation.</a:t>
            </a:r>
          </a:p>
          <a:p>
            <a:pPr>
              <a:buFont typeface="+mj-lt"/>
              <a:buAutoNum type="arabicPeriod"/>
            </a:pPr>
            <a:r>
              <a:rPr lang="en-US" sz="2400" b="1" dirty="0" err="1"/>
              <a:t>Edunet</a:t>
            </a:r>
            <a:r>
              <a:rPr lang="en-US" sz="2400" b="1" dirty="0"/>
              <a:t> Foundation Curriculum</a:t>
            </a:r>
            <a:r>
              <a:rPr lang="en-US" sz="2400" dirty="0"/>
              <a:t> – Hands-on activities and theoretical foundations on data security and encryption.</a:t>
            </a:r>
            <a:br>
              <a:rPr lang="en-US" sz="2400" dirty="0"/>
            </a:br>
            <a:r>
              <a:rPr lang="en-US" sz="2400" dirty="0"/>
              <a:t>↳ Structured learning goals and objectives around real-world cybersecurity applications.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>
            <a:off x="1000651" y="2219122"/>
            <a:ext cx="9767867" cy="245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sz="2000" dirty="0"/>
              <a:t>I would like to express my heartfelt gratitude to </a:t>
            </a:r>
            <a:r>
              <a:rPr lang="en-US" sz="2000" b="1" dirty="0" err="1"/>
              <a:t>Edunet</a:t>
            </a:r>
            <a:r>
              <a:rPr lang="en-US" sz="2000" b="1" dirty="0"/>
              <a:t> Foundation</a:t>
            </a:r>
            <a:r>
              <a:rPr lang="en-US" sz="2000" dirty="0"/>
              <a:t> for providing this wonderful opportunity to be part of the </a:t>
            </a:r>
            <a:r>
              <a:rPr lang="en-US" sz="2000" b="1" dirty="0"/>
              <a:t>6-week Internship in collaboration with IBM</a:t>
            </a:r>
            <a:r>
              <a:rPr lang="en-US" sz="2000" dirty="0"/>
              <a:t>. This journey has been incredibly enriching, allowing me to explore real-world cybersecurity concepts like steganography in depth. I sincerely thank all the mentors, coordinators, and organizers who guided and supported me throughout. This experience has truly enhanced my technical and professional skills, and I'm thankful to be a part of this learning community.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849573" y="55846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dirty="0"/>
          </a:p>
        </p:txBody>
      </p:sp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826827" y="1618800"/>
            <a:ext cx="11019000" cy="5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  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Problem Statement </a:t>
            </a: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System Development Approach 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Result</a:t>
            </a:r>
            <a:endParaRPr dirty="0"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Conclusion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Future Scope</a:t>
            </a:r>
            <a:endParaRPr dirty="0"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References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1"/>
          </p:nvPr>
        </p:nvSpPr>
        <p:spPr>
          <a:xfrm>
            <a:off x="452403" y="1237632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23444" indent="0">
              <a:buNone/>
            </a:pPr>
            <a:r>
              <a:rPr lang="en-US" sz="2000" b="1" dirty="0"/>
              <a:t>Project Overview – Steganography: Hiding Messages in an Image</a:t>
            </a:r>
            <a:endParaRPr lang="en-US" sz="2000" dirty="0"/>
          </a:p>
          <a:p>
            <a:pPr marL="123444" indent="0">
              <a:buNone/>
            </a:pPr>
            <a:r>
              <a:rPr lang="en-US" sz="2000" dirty="0"/>
              <a:t>This project is all about implementing </a:t>
            </a:r>
            <a:r>
              <a:rPr lang="en-US" sz="2000" b="1" dirty="0"/>
              <a:t>image-based steganography</a:t>
            </a:r>
            <a:r>
              <a:rPr lang="en-US" sz="2000" dirty="0"/>
              <a:t>, a powerful technique that hides secret messages within digital images without changing how they look. We developed a </a:t>
            </a:r>
            <a:r>
              <a:rPr lang="en-US" sz="2000" b="1" dirty="0"/>
              <a:t>Python GUI tool</a:t>
            </a:r>
            <a:r>
              <a:rPr lang="en-US" sz="2000" dirty="0"/>
              <a:t> using </a:t>
            </a:r>
            <a:r>
              <a:rPr lang="en-US" sz="2000" dirty="0" err="1"/>
              <a:t>Tkinter</a:t>
            </a:r>
            <a:r>
              <a:rPr lang="en-US" sz="2000" dirty="0"/>
              <a:t> and PIL that allows users to </a:t>
            </a:r>
            <a:r>
              <a:rPr lang="en-US" sz="2000" b="1" dirty="0"/>
              <a:t>encrypt (hide)</a:t>
            </a:r>
            <a:r>
              <a:rPr lang="en-US" sz="2000" dirty="0"/>
              <a:t> and </a:t>
            </a:r>
            <a:r>
              <a:rPr lang="en-US" sz="2000" b="1" dirty="0"/>
              <a:t>decrypt (reveal)</a:t>
            </a:r>
            <a:r>
              <a:rPr lang="en-US" sz="2000" dirty="0"/>
              <a:t> secret messages in just a few clicks. The system uses the </a:t>
            </a:r>
            <a:r>
              <a:rPr lang="en-US" sz="2000" b="1" dirty="0"/>
              <a:t>Least Significant Bit (LSB)</a:t>
            </a:r>
            <a:r>
              <a:rPr lang="en-US" sz="2000" dirty="0"/>
              <a:t> method to embed data into image pixels, ensuring the original image remains visually unchanged. Our goal was to demonstrate how </a:t>
            </a:r>
            <a:r>
              <a:rPr lang="en-US" sz="2000" b="1" dirty="0"/>
              <a:t>data security and privacy</a:t>
            </a:r>
            <a:r>
              <a:rPr lang="en-US" sz="2000" dirty="0"/>
              <a:t> can be enhanced using </a:t>
            </a:r>
            <a:r>
              <a:rPr lang="en-US" sz="2000" b="1" dirty="0"/>
              <a:t>creative image manipulation techniques</a:t>
            </a:r>
            <a:r>
              <a:rPr lang="en-US" sz="2000" dirty="0"/>
              <a:t>. Through this, we’ve also explored real-world concepts in cybersecurity, encryption, and digital forensics.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None/>
            </a:pPr>
            <a:endParaRPr sz="2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581192" y="662572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sz="44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r>
              <a:rPr lang="en-US" dirty="0"/>
              <a:t>The development of this steganography tool follows a structured and modular approach to ensure clarity, scalability, and ease of use. The system is designed to allow users to </a:t>
            </a:r>
            <a:r>
              <a:rPr lang="en-US" b="1" dirty="0"/>
              <a:t>encrypt and decrypt messages within images using a graphical interface</a:t>
            </a:r>
            <a:r>
              <a:rPr lang="en-US" dirty="0"/>
              <a:t>, with minimal technical effort required from the user.</a:t>
            </a:r>
          </a:p>
          <a:p>
            <a:r>
              <a:rPr lang="en-US" b="1" dirty="0"/>
              <a:t>System Requirements: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Operating System:</a:t>
            </a:r>
            <a:r>
              <a:rPr lang="en-US" dirty="0"/>
              <a:t> Windows / Linux / macOS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Python Version:</a:t>
            </a:r>
            <a:r>
              <a:rPr lang="en-US" dirty="0"/>
              <a:t> Python 3.7 or above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RAM:</a:t>
            </a:r>
            <a:r>
              <a:rPr lang="en-US" dirty="0"/>
              <a:t> Minimum 2 GB (4 GB recommended for smooth performance)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Storage:</a:t>
            </a:r>
            <a:r>
              <a:rPr lang="en-US" dirty="0"/>
              <a:t> Minimum 100 MB free disk 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Image Format Support:</a:t>
            </a:r>
            <a:r>
              <a:rPr lang="en-US" dirty="0"/>
              <a:t> PNG, JPEG, JPG</a:t>
            </a:r>
          </a:p>
          <a:p>
            <a:r>
              <a:rPr lang="en-US" b="1" dirty="0"/>
              <a:t>Libraries Required to Build the Model: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Tkinter</a:t>
            </a:r>
            <a:r>
              <a:rPr lang="en-US" b="1" dirty="0"/>
              <a:t>:</a:t>
            </a:r>
            <a:r>
              <a:rPr lang="en-US" dirty="0"/>
              <a:t> For designing the user-friendly GUI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PIL (Pillow):</a:t>
            </a:r>
            <a:r>
              <a:rPr lang="en-US" dirty="0"/>
              <a:t> For image processing and pixel manipulation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filedialog</a:t>
            </a:r>
            <a:r>
              <a:rPr lang="en-US" b="1" dirty="0"/>
              <a:t> &amp; </a:t>
            </a:r>
            <a:r>
              <a:rPr lang="en-US" b="1" dirty="0" err="1"/>
              <a:t>messagebox</a:t>
            </a:r>
            <a:r>
              <a:rPr lang="en-US" b="1" dirty="0"/>
              <a:t> (from </a:t>
            </a:r>
            <a:r>
              <a:rPr lang="en-US" b="1" dirty="0" err="1"/>
              <a:t>Tkinter</a:t>
            </a:r>
            <a:r>
              <a:rPr lang="en-US" b="1" dirty="0"/>
              <a:t>):</a:t>
            </a:r>
            <a:r>
              <a:rPr lang="en-US" dirty="0"/>
              <a:t> For file browsing and user notifications</a:t>
            </a:r>
          </a:p>
          <a:p>
            <a:r>
              <a:rPr lang="en-US" dirty="0"/>
              <a:t>This system ensures </a:t>
            </a:r>
            <a:r>
              <a:rPr lang="en-US" b="1" dirty="0"/>
              <a:t>minimal dependencies</a:t>
            </a:r>
            <a:r>
              <a:rPr lang="en-US" dirty="0"/>
              <a:t>, making it easy to deploy and use even on low-end machines. The use of Python and open-source libraries also ensures </a:t>
            </a:r>
            <a:r>
              <a:rPr lang="en-US" b="1" dirty="0"/>
              <a:t>cross-platform compatibility and customization flexibility</a:t>
            </a:r>
            <a:r>
              <a:rPr lang="en-US" dirty="0"/>
              <a:t>.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 dirty="0"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464460" y="1232556"/>
            <a:ext cx="11374102" cy="5207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/>
          <a:p>
            <a:pPr marL="123444" indent="0">
              <a:buNone/>
            </a:pPr>
            <a:r>
              <a:rPr lang="en-US" sz="1900" dirty="0"/>
              <a:t>The project is based on image steganography, where a secret message is hidden within a digital image in such a way that</a:t>
            </a:r>
          </a:p>
          <a:p>
            <a:pPr marL="123444" indent="0">
              <a:buNone/>
            </a:pPr>
            <a:r>
              <a:rPr lang="en-US" sz="1900" dirty="0"/>
              <a:t> the human eye cannot detect any changes. This is achieved by altering the </a:t>
            </a:r>
            <a:r>
              <a:rPr lang="en-US" sz="1900" b="1" dirty="0"/>
              <a:t>Least Significant Bit (LSB)</a:t>
            </a:r>
            <a:r>
              <a:rPr lang="en-US" sz="1900" dirty="0"/>
              <a:t> of pixel values in</a:t>
            </a:r>
          </a:p>
          <a:p>
            <a:pPr marL="123444" indent="0">
              <a:buNone/>
            </a:pPr>
            <a:r>
              <a:rPr lang="en-US" sz="1900" dirty="0"/>
              <a:t> the image.</a:t>
            </a:r>
          </a:p>
          <a:p>
            <a:pPr marL="123444" indent="0">
              <a:buNone/>
            </a:pPr>
            <a:r>
              <a:rPr lang="en-US" sz="1900" dirty="0"/>
              <a:t>The process is divided into two major phases:</a:t>
            </a:r>
          </a:p>
          <a:p>
            <a:pPr marL="123444" indent="0">
              <a:buNone/>
            </a:pPr>
            <a:r>
              <a:rPr lang="en-US" sz="1900" b="1" dirty="0"/>
              <a:t>🔐 Encryption Phase: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The user inputs a secret message and selects a cover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The message is converted into binary.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Each binary bit is embedded into the red channel’s LSB of image pixels.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A special binary delimiter is added to mark the end of the message.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The result is a new image file that visually looks unchanged but contains hidden data.</a:t>
            </a:r>
          </a:p>
          <a:p>
            <a:pPr marL="123444" indent="0">
              <a:buNone/>
            </a:pPr>
            <a:r>
              <a:rPr lang="en-US" sz="1900" b="1" dirty="0"/>
              <a:t>🔓 Decryption Phase: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The encoded image is loaded through a GUI.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The system reads the LSBs from the red channel of each pixel.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It continues until the delimiter is detected.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The binary data is then grouped into bytes and converted back into readable text.</a:t>
            </a:r>
          </a:p>
          <a:p>
            <a:pPr marL="123444" indent="0">
              <a:buNone/>
            </a:pPr>
            <a:r>
              <a:rPr lang="en-US" sz="1900" dirty="0"/>
              <a:t>This approach uses a lightweight and intuitive Python GUI, ensuring accessibility and simplicity while highlighting real-world</a:t>
            </a:r>
          </a:p>
          <a:p>
            <a:pPr marL="123444" indent="0">
              <a:buNone/>
            </a:pPr>
            <a:r>
              <a:rPr lang="en-US" sz="1900" dirty="0"/>
              <a:t>data hiding techniques. The algorithm ensures that image quality is preserved while the confidentiality of the message is</a:t>
            </a:r>
          </a:p>
          <a:p>
            <a:pPr marL="123444" indent="0">
              <a:buNone/>
            </a:pPr>
            <a:r>
              <a:rPr lang="en-US" sz="1900" dirty="0"/>
              <a:t> maintained.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539A-DBF1-22B5-E76F-91233145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070FE-B9DD-EEA8-A49F-1048BC7F2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1391479"/>
            <a:ext cx="5194800" cy="3336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63224-7DB9-DA25-3C58-257C9D00775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416039" y="1391479"/>
            <a:ext cx="5194800" cy="321943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921B535-A733-AD3F-05F2-C1738455C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61" y="1391479"/>
            <a:ext cx="5195192" cy="3336164"/>
          </a:xfrm>
          <a:prstGeom prst="rect">
            <a:avLst/>
          </a:prstGeom>
        </p:spPr>
      </p:pic>
      <p:pic>
        <p:nvPicPr>
          <p:cNvPr id="8" name="Picture 7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2F311353-D38A-342F-9B32-B59682C11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969" y="1373855"/>
            <a:ext cx="5440029" cy="33714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1F1A23-1A3F-A53C-91EB-E933CC054ABE}"/>
              </a:ext>
            </a:extLst>
          </p:cNvPr>
          <p:cNvSpPr txBox="1"/>
          <p:nvPr/>
        </p:nvSpPr>
        <p:spPr>
          <a:xfrm>
            <a:off x="790370" y="4952674"/>
            <a:ext cx="9744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B0F0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LINK :  </a:t>
            </a:r>
            <a:r>
              <a:rPr lang="en-US" b="1" i="0" dirty="0">
                <a:solidFill>
                  <a:srgbClr val="6EAC1C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https://github.com/Vishnureddyvs1/Edunet-Foundation-Steganogarphy-Hiding-Information-In-the-Image-.git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5991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32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sz="32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EBB02D-41EA-26C7-3239-03E758A54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1391479"/>
            <a:ext cx="5194800" cy="393867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FC0D1-78D7-A6EE-B3F9-8423DA935B3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416039" y="1391479"/>
            <a:ext cx="5052872" cy="39618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682D59A-D731-5103-3B9D-F8836BF71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69" y="1391479"/>
            <a:ext cx="5298893" cy="3938670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7BFB405-0F3B-9BFC-B5E5-8B0133566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7992" y="1391479"/>
            <a:ext cx="5480919" cy="39618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E1F1-70DC-4223-0503-F21381AC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0679E-ACC3-5B1D-A981-6B1C27741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1391479"/>
            <a:ext cx="5194800" cy="35793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C8716-0D18-770F-9A09-EDAE1A96CE2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416039" y="1391479"/>
            <a:ext cx="5194800" cy="3366522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C07D823C-5543-5554-2DB7-BBAB7E6E2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32" y="1391479"/>
            <a:ext cx="5723746" cy="3501534"/>
          </a:xfrm>
          <a:prstGeom prst="rect">
            <a:avLst/>
          </a:prstGeom>
        </p:spPr>
      </p:pic>
      <p:pic>
        <p:nvPicPr>
          <p:cNvPr id="8" name="Picture 7" descr="A green field with trees and clouds&#10;&#10;AI-generated content may be incorrect.">
            <a:extLst>
              <a:ext uri="{FF2B5EF4-FFF2-40B4-BE49-F238E27FC236}">
                <a16:creationId xmlns:a16="http://schemas.microsoft.com/office/drawing/2014/main" id="{EDB3FB96-A5A2-74E9-1ECE-3AA033F2C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09" y="1391478"/>
            <a:ext cx="5194684" cy="336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0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body" idx="1"/>
          </p:nvPr>
        </p:nvSpPr>
        <p:spPr>
          <a:xfrm>
            <a:off x="581191" y="1302026"/>
            <a:ext cx="11169821" cy="4853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55000" lnSpcReduction="20000"/>
          </a:bodyPr>
          <a:lstStyle/>
          <a:p>
            <a:pPr marL="123444" indent="0">
              <a:buNone/>
            </a:pPr>
            <a:r>
              <a:rPr lang="en-US" sz="2800" dirty="0"/>
              <a:t>In this project, we successfully demonstrated the use of steganography to hide and retrieve secret messages within digital </a:t>
            </a:r>
          </a:p>
          <a:p>
            <a:pPr marL="123444" indent="0">
              <a:buNone/>
            </a:pPr>
            <a:r>
              <a:rPr lang="en-US" sz="2800" dirty="0"/>
              <a:t> images. By using the </a:t>
            </a:r>
            <a:r>
              <a:rPr lang="en-US" sz="2800" b="1" dirty="0"/>
              <a:t>Least Significant Bit (LSB)</a:t>
            </a:r>
            <a:r>
              <a:rPr lang="en-US" sz="2800" dirty="0"/>
              <a:t> technique, the project ensured that the image's visual integrity was</a:t>
            </a:r>
          </a:p>
          <a:p>
            <a:pPr marL="123444" indent="0">
              <a:buNone/>
            </a:pPr>
            <a:r>
              <a:rPr lang="en-US" sz="2800" dirty="0"/>
              <a:t> maintained while securing confidential data within its pixels.</a:t>
            </a:r>
          </a:p>
          <a:p>
            <a:pPr marL="123444" indent="0">
              <a:buNone/>
            </a:pPr>
            <a:r>
              <a:rPr lang="en-US" sz="2800" b="1" dirty="0"/>
              <a:t>The system proved effective in: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Concealing data without altering image quality,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Ensuring easy encryption/decryption via a user-friendly Python GUI,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Providing hands-on understanding of image processing, data security, and basic encryption.</a:t>
            </a:r>
          </a:p>
          <a:p>
            <a:pPr marL="123444" indent="0">
              <a:buNone/>
            </a:pPr>
            <a:r>
              <a:rPr lang="en-US" sz="2800" b="1" dirty="0"/>
              <a:t>Challenges Encountered: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Managing image formats and pixel limits for larger messages.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Ensuring message integrity during encoding and decoding.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Handling image resizing and format conversion without data loss.</a:t>
            </a:r>
          </a:p>
          <a:p>
            <a:pPr marL="123444" indent="0">
              <a:buNone/>
            </a:pPr>
            <a:r>
              <a:rPr lang="en-US" sz="2800" b="1" dirty="0"/>
              <a:t>Potential Improvements: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Supporting more image channels (Green, Blue) for better data capacity.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Adding password protection and data compression.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Expanding to multimedia steganography (audio/video) and cloud integration.</a:t>
            </a:r>
          </a:p>
          <a:p>
            <a:pPr marL="123444" indent="0">
              <a:buNone/>
            </a:pPr>
            <a:r>
              <a:rPr lang="en-US" sz="2800" dirty="0"/>
              <a:t>This project lays a strong foundation for real-world applications in secure communication, cybersecurity training, and digital forensics.</a:t>
            </a:r>
          </a:p>
          <a:p>
            <a:pPr marL="305435" lvl="0" indent="-141858" algn="l" rtl="0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None/>
            </a:pPr>
            <a:endParaRPr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1224</Words>
  <Application>Microsoft Office PowerPoint</Application>
  <PresentationFormat>Widescreen</PresentationFormat>
  <Paragraphs>96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Calibri</vt:lpstr>
      <vt:lpstr>Franklin Gothic</vt:lpstr>
      <vt:lpstr>Libre Franklin</vt:lpstr>
      <vt:lpstr>Noto Sans Symbols</vt:lpstr>
      <vt:lpstr>DividendVTI</vt:lpstr>
      <vt:lpstr>🕵️‍♂️ Steganogarphy Hiding Information In the Image </vt:lpstr>
      <vt:lpstr>OUTLINE</vt:lpstr>
      <vt:lpstr>PROBLEM STATEMENT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I would like to express my heartfelt gratitude to Edunet Foundation for providing this wonderful opportunity to be part of the 6-week Internship in collaboration with IBM. This journey has been incredibly enriching, allowing me to explore real-world cybersecurity concepts like steganography in depth. I sincerely thank all the mentors, coordinators, and organizers who guided and supported me throughout. This experience has truly enhanced my technical and professional skills, and I'm thankful to be a part of this learning community.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VISHNU REDDY</cp:lastModifiedBy>
  <cp:revision>1</cp:revision>
  <dcterms:modified xsi:type="dcterms:W3CDTF">2025-06-20T20:31:34Z</dcterms:modified>
</cp:coreProperties>
</file>