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416D36D-52E6-48F0-A31B-D5C6AC52336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Main 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7AA7E82-E3A9-423C-A016-850821EC689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31/01/2024 09:19:57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0" name="slide10">
            <a:extLst>
              <a:ext uri="{FF2B5EF4-FFF2-40B4-BE49-F238E27FC236}">
                <a16:creationId xmlns:a16="http://schemas.microsoft.com/office/drawing/2014/main" id="{91BC32BE-52B9-40CA-B00E-A06BD8EF15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34" y="0"/>
            <a:ext cx="11246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1" name="slide11">
            <a:extLst>
              <a:ext uri="{FF2B5EF4-FFF2-40B4-BE49-F238E27FC236}">
                <a16:creationId xmlns:a16="http://schemas.microsoft.com/office/drawing/2014/main" id="{91D6E596-18A5-44BD-969C-1BD01800B5C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34" y="0"/>
            <a:ext cx="11246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12" name="slide12">
            <a:extLst>
              <a:ext uri="{FF2B5EF4-FFF2-40B4-BE49-F238E27FC236}">
                <a16:creationId xmlns:a16="http://schemas.microsoft.com/office/drawing/2014/main" id="{1939DD76-08CD-482B-BD07-E8A1A8F9283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3" y="0"/>
            <a:ext cx="11964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13" name="slide13">
            <a:extLst>
              <a:ext uri="{FF2B5EF4-FFF2-40B4-BE49-F238E27FC236}">
                <a16:creationId xmlns:a16="http://schemas.microsoft.com/office/drawing/2014/main" id="{564E7382-1208-4135-ADFF-0C8BBD3CF4F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4" id="14" name="slide14">
            <a:extLst>
              <a:ext uri="{FF2B5EF4-FFF2-40B4-BE49-F238E27FC236}">
                <a16:creationId xmlns:a16="http://schemas.microsoft.com/office/drawing/2014/main" id="{67B95A87-4CA3-4C66-9D29-5B929DCCCB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3" y="0"/>
            <a:ext cx="11964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5" id="15" name="slide15">
            <a:extLst>
              <a:ext uri="{FF2B5EF4-FFF2-40B4-BE49-F238E27FC236}">
                <a16:creationId xmlns:a16="http://schemas.microsoft.com/office/drawing/2014/main" id="{FE7426E9-E901-4B52-9E22-B9EC80EACB0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66"/>
            <a:ext cx="12192000" cy="668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B47C580A-C49B-4D7F-A388-78C6A02A3C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2609850"/>
            <a:ext cx="107061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814AEB05-4D58-4DEF-8844-61822D7256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61"/>
            <a:ext cx="12192000" cy="679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9AD63CA1-091A-4772-A0CB-3CB4AE0730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104900"/>
            <a:ext cx="12115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C0CC4151-2081-4DBC-AB6C-24B3EEFA49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208" y="0"/>
            <a:ext cx="2565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DFEBE8B9-AC2C-43B4-8FA9-1D1AD92DB9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58" y="0"/>
            <a:ext cx="1389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F0D53A76-198E-43F0-A0FC-3E2B0A5E02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98"/>
            <a:ext cx="12192000" cy="655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800622CD-C60D-4F64-8D85-B33D3BFCAC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3341"/>
            <a:ext cx="12192001" cy="349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9" name="slide9">
            <a:extLst>
              <a:ext uri="{FF2B5EF4-FFF2-40B4-BE49-F238E27FC236}">
                <a16:creationId xmlns:a16="http://schemas.microsoft.com/office/drawing/2014/main" id="{D987A572-D224-46BA-97C8-A7708A08DB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34" y="0"/>
            <a:ext cx="11246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2024-01-31T03:50:00Z</dcterms:created>
  <dcterms:modified xsi:type="dcterms:W3CDTF">2024-01-31T03:50:00Z</dcterms:modified>
</cp:coreProperties>
</file>