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957326-E32C-4F81-9164-5D6B0E700E3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F154A5-040A-4B13-9F33-A4C9DF7095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31/01/2024 09:20:51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D48D44D7-0D3D-4BA8-A251-94D6E93956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98"/>
            <a:ext cx="12192000" cy="65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2024-01-31T03:50:52Z</dcterms:created>
  <dcterms:modified xsi:type="dcterms:W3CDTF">2024-01-31T03:50:52Z</dcterms:modified>
</cp:coreProperties>
</file>