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1599C6-97C8-4964-8298-315339890B4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Main 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10AD852-55B4-42CE-BCE7-E81253CA46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31/01/2024 09:17:49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2" name="slide2">
            <a:extLst>
              <a:ext uri="{FF2B5EF4-FFF2-40B4-BE49-F238E27FC236}">
                <a16:creationId xmlns:a16="http://schemas.microsoft.com/office/drawing/2014/main" id="{77D2E2CF-F40B-4F12-9684-1837A6022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2024-01-31T03:47:59Z</dcterms:created>
  <dcterms:modified xsi:type="dcterms:W3CDTF">2024-01-31T03:47:59Z</dcterms:modified>
</cp:coreProperties>
</file>