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659706B-E8C6-4B00-9380-2108A9BAA05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D6284BF-C816-4C83-ABE5-000BC4BC3EC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08/03/2024 10:43:00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1A8A3143-1ED8-4E76-BB65-44EEEFC57B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81" y="0"/>
            <a:ext cx="9559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2024-03-08T05:13:01Z</dcterms:created>
  <dcterms:modified xsi:type="dcterms:W3CDTF">2024-03-08T05:13:01Z</dcterms:modified>
</cp:coreProperties>
</file>