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D1048F-50FC-4D9E-A835-AAA0179CD5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F8940B-BC28-450C-A848-0565083993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06/03/2024 10:12:41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2" name="slide2">
            <a:extLst>
              <a:ext uri="{FF2B5EF4-FFF2-40B4-BE49-F238E27FC236}">
                <a16:creationId xmlns:a16="http://schemas.microsoft.com/office/drawing/2014/main" id="{8F3685EF-B7C0-435E-A577-372BCB7A1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2" y="0"/>
            <a:ext cx="892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2024-03-06T04:42:42Z</dcterms:created>
  <dcterms:modified xsi:type="dcterms:W3CDTF">2024-03-06T04:42:42Z</dcterms:modified>
</cp:coreProperties>
</file>