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3" r:id="rId2"/>
    <p:sldId id="256" r:id="rId3"/>
    <p:sldId id="270" r:id="rId4"/>
    <p:sldId id="275" r:id="rId5"/>
    <p:sldId id="257" r:id="rId6"/>
    <p:sldId id="259" r:id="rId7"/>
    <p:sldId id="260" r:id="rId8"/>
    <p:sldId id="261" r:id="rId9"/>
    <p:sldId id="268" r:id="rId10"/>
    <p:sldId id="266" r:id="rId11"/>
    <p:sldId id="267" r:id="rId12"/>
    <p:sldId id="274" r:id="rId1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792" y="221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695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  <a:prstGeom prst="rect">
            <a:avLst/>
          </a:prstGeom>
        </p:spPr>
        <p:txBody>
          <a:bodyPr lIns="109728" tIns="54864" rIns="109728" bIns="54864"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  <a:prstGeom prst="rect">
            <a:avLst/>
          </a:prstGeom>
        </p:spPr>
        <p:txBody>
          <a:bodyPr lIns="109728" tIns="54864" rIns="109728" bIns="54864"/>
          <a:lstStyle>
            <a:lvl1pPr marL="0" indent="0" algn="ctr">
              <a:buNone/>
              <a:defRPr sz="290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fld id="{EED1C14C-A143-42F5-B247-D0E800131009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forms.gle/PPRZza9Fjb3wmePW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4342805"/>
            <a:ext cx="595122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Action taken report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2393394" y="5509260"/>
            <a:ext cx="10199013" cy="16464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Analysis of datasets (customer feedback, job card, Bill Data).</a:t>
            </a:r>
          </a:p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Time series Analysis on Service type.</a:t>
            </a:r>
          </a:p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Customer feedback collection through Google Forms </a:t>
            </a:r>
          </a:p>
          <a:p>
            <a:pPr marL="342900" indent="-342900" algn="l">
              <a:lnSpc>
                <a:spcPts val="2799"/>
              </a:lnSpc>
              <a:buSzPct val="100000"/>
              <a:buChar char="•"/>
            </a:pPr>
            <a:endParaRPr lang="en-US" sz="1750" dirty="0">
              <a:solidFill>
                <a:srgbClr val="39393C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342900" indent="-342900" algn="l">
              <a:lnSpc>
                <a:spcPts val="2799"/>
              </a:lnSpc>
              <a:buSzPct val="100000"/>
              <a:buChar char="•"/>
            </a:pP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78" y="802457"/>
            <a:ext cx="10270450" cy="58889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7006471"/>
            <a:ext cx="11224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3709988" y="7006471"/>
            <a:ext cx="88899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Box 6"/>
          <p:cNvSpPr txBox="1"/>
          <p:nvPr/>
        </p:nvSpPr>
        <p:spPr>
          <a:xfrm>
            <a:off x="10982425" y="2271562"/>
            <a:ext cx="35035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time series analyze  we analyzed the most accessed such PMS , RR, BANDP .</a:t>
            </a:r>
          </a:p>
          <a:p>
            <a:r>
              <a:rPr lang="en-US" dirty="0"/>
              <a:t>From analyze the viz we found that there is relationship occurred with  season 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922" y="400532"/>
            <a:ext cx="10554414" cy="57151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6510" y="1404024"/>
            <a:ext cx="35035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time series analyze  we analyzed the most accessed such PMS , RR, BANDP .</a:t>
            </a:r>
          </a:p>
          <a:p>
            <a:r>
              <a:rPr lang="en-US" dirty="0"/>
              <a:t>With the help of forecasting method we forecasted some service and we found some information regard with the service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53D12C5F-D249-4251-8019-81A18573A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558" y="2057400"/>
            <a:ext cx="4114800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11DC92-DC63-4702-930B-EE20D1E47962}"/>
              </a:ext>
            </a:extLst>
          </p:cNvPr>
          <p:cNvSpPr txBox="1"/>
          <p:nvPr/>
        </p:nvSpPr>
        <p:spPr>
          <a:xfrm>
            <a:off x="6250329" y="3760450"/>
            <a:ext cx="7778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>
                <a:solidFill>
                  <a:schemeClr val="accent1">
                    <a:lumMod val="75000"/>
                  </a:schemeClr>
                </a:solidFill>
              </a:rPr>
              <a:t>https://forms.gle/PPRZza9Fjb3wmePW9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AED911-A97A-47BC-938D-39512130C286}"/>
              </a:ext>
            </a:extLst>
          </p:cNvPr>
          <p:cNvSpPr txBox="1"/>
          <p:nvPr/>
        </p:nvSpPr>
        <p:spPr>
          <a:xfrm>
            <a:off x="555585" y="347241"/>
            <a:ext cx="594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Generated OCR 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63051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3353872"/>
            <a:ext cx="9840635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Insights from Financial Analysis </a:t>
            </a:r>
            <a:endParaRPr lang="en-US" sz="5249" dirty="0"/>
          </a:p>
        </p:txBody>
      </p:sp>
      <p:sp>
        <p:nvSpPr>
          <p:cNvPr id="7" name="Text 4"/>
          <p:cNvSpPr/>
          <p:nvPr/>
        </p:nvSpPr>
        <p:spPr>
          <a:xfrm>
            <a:off x="2037993" y="4520327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B47C580A-C49B-4D7F-A388-78C6A02A3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" y="212651"/>
            <a:ext cx="12847320" cy="1965960"/>
          </a:xfrm>
          <a:prstGeom prst="rect">
            <a:avLst/>
          </a:prstGeom>
        </p:spPr>
      </p:pic>
      <p:pic>
        <p:nvPicPr>
          <p:cNvPr id="3" name="slide4" descr="Sheet 3">
            <a:extLst>
              <a:ext uri="{FF2B5EF4-FFF2-40B4-BE49-F238E27FC236}">
                <a16:creationId xmlns:a16="http://schemas.microsoft.com/office/drawing/2014/main" id="{D21ABAD0-A0DA-475B-9C04-7F3CBB2A7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" y="2293443"/>
            <a:ext cx="1453896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2" descr="Sheet 9">
            <a:extLst>
              <a:ext uri="{FF2B5EF4-FFF2-40B4-BE49-F238E27FC236}">
                <a16:creationId xmlns:a16="http://schemas.microsoft.com/office/drawing/2014/main" id="{FA3F55E0-F011-40C8-AB0E-0A0E28B0A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5" y="1620456"/>
            <a:ext cx="14518855" cy="46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1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57" y="401766"/>
            <a:ext cx="9171861" cy="68870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39737" y="4433129"/>
            <a:ext cx="505326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Viz defines us the Summary  Bill Amount generated in the Service station </a:t>
            </a:r>
          </a:p>
          <a:p>
            <a:r>
              <a:rPr lang="en-US" sz="1600" dirty="0"/>
              <a:t>1.From the Job card , we analyzed that part amount is higher compare to the labor amount .</a:t>
            </a:r>
          </a:p>
          <a:p>
            <a:r>
              <a:rPr lang="en-US" sz="1600" dirty="0"/>
              <a:t>2.The service encounter by the station , where the Job card part amount is around 4.7Cr an labor amount generated is around 4 Cr 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406254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415" y="406254"/>
            <a:ext cx="8011478" cy="69165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0394" y="2941213"/>
            <a:ext cx="505326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Viz defines us the proportion of service that being handled by the Service station </a:t>
            </a:r>
          </a:p>
          <a:p>
            <a:r>
              <a:rPr lang="en-US" sz="1600" dirty="0"/>
              <a:t>1. PMS ( Periodic Maintenance service ) is the most accessed service in the service station with around 39% .</a:t>
            </a:r>
          </a:p>
          <a:p>
            <a:r>
              <a:rPr lang="en-US" sz="1600" dirty="0"/>
              <a:t>2.Next to that we have BANDP , with second most accessed service around 17%.</a:t>
            </a:r>
          </a:p>
          <a:p>
            <a:r>
              <a:rPr lang="en-US" sz="1600" dirty="0"/>
              <a:t>3.From that Viz ,we can see that Summation of the Free service is literally around 16- 17 %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77" y="634414"/>
            <a:ext cx="7669292" cy="662118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677716" y="7378898"/>
            <a:ext cx="9274850" cy="3124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60"/>
              </a:lnSpc>
              <a:buNone/>
            </a:pPr>
            <a:endParaRPr lang="en-US" sz="1537" dirty="0"/>
          </a:p>
        </p:txBody>
      </p:sp>
      <p:sp>
        <p:nvSpPr>
          <p:cNvPr id="6" name="TextBox 5"/>
          <p:cNvSpPr txBox="1"/>
          <p:nvPr/>
        </p:nvSpPr>
        <p:spPr>
          <a:xfrm>
            <a:off x="8893741" y="2011679"/>
            <a:ext cx="50532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From this viz  , we able to understand that amount generated by the service that encounter in the  service Center  </a:t>
            </a:r>
          </a:p>
          <a:p>
            <a:r>
              <a:rPr lang="en-US" sz="1600" dirty="0"/>
              <a:t>1. PMS ( Periodic Maintenance service ) is the most accessed service and most revenue generated service in the service station with around 3.3Cr .</a:t>
            </a:r>
          </a:p>
          <a:p>
            <a:r>
              <a:rPr lang="en-US" sz="1600" dirty="0"/>
              <a:t>2.Next to that we have BANDP , with second most accessed service and the revenue generated by that service is around 2.8Cr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3767614"/>
            <a:ext cx="882265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Insights from Time Series Analysis</a:t>
            </a:r>
            <a:endParaRPr lang="en-US" sz="4374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1088827"/>
            <a:ext cx="10554414" cy="60518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3137" y="558265"/>
            <a:ext cx="620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 Series Analysis</a:t>
            </a:r>
            <a:endParaRPr lang="en-IN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329</Words>
  <Application>Microsoft Office PowerPoint</Application>
  <PresentationFormat>Custom</PresentationFormat>
  <Paragraphs>32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Inter</vt:lpstr>
      <vt:lpstr>Open Sans</vt:lpstr>
      <vt:lpstr>Playfair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Rahavi s</cp:lastModifiedBy>
  <cp:revision>17</cp:revision>
  <dcterms:created xsi:type="dcterms:W3CDTF">2024-02-09T05:13:55Z</dcterms:created>
  <dcterms:modified xsi:type="dcterms:W3CDTF">2024-02-10T06:33:45Z</dcterms:modified>
</cp:coreProperties>
</file>