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8229600" cx="14630400"/>
  <p:notesSz cx="8229600" cy="14630400"/>
  <p:embeddedFontLst>
    <p:embeddedFont>
      <p:font typeface="Bitter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000000"/>
          </p15:clr>
        </p15:guide>
        <p15:guide id="2" pos="4608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gm11uaL4onZuPjJ/rz2183VT+b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itter-italic.fntdata"/><Relationship Id="rId10" Type="http://schemas.openxmlformats.org/officeDocument/2006/relationships/font" Target="fonts/Bitter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Bit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itter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7" Type="http://customschemas.google.com/relationships/presentationmetadata" Target="meta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565525" cy="73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660900" y="0"/>
            <a:ext cx="3567113" cy="73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762000" y="1096963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3896975"/>
            <a:ext cx="3565525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-762000" y="1096963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-762000" y="1096963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-762000" y="1096963"/>
            <a:ext cx="97536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cap="flat" cmpd="sng" w="13800">
            <a:solidFill>
              <a:srgbClr val="E5E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33199" y="3176111"/>
            <a:ext cx="5731312" cy="8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5249"/>
              <a:buFont typeface="Bitter"/>
              <a:buNone/>
            </a:pPr>
            <a:r>
              <a:rPr b="1" i="0" lang="en-US" sz="5249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Introduction to SAP</a:t>
            </a:r>
            <a:endParaRPr b="1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SAP is a software platform designed to optimize business processes across different operations.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" name="Google Shape;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630401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cap="flat" cmpd="sng" w="12375">
            <a:solidFill>
              <a:srgbClr val="E5E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318641" y="550188"/>
            <a:ext cx="399288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3930"/>
              <a:buFont typeface="Bitter"/>
              <a:buNone/>
            </a:pPr>
            <a:r>
              <a:rPr b="1" i="0" lang="en-US" sz="3930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SAP Modules</a:t>
            </a:r>
            <a:endParaRPr b="1" i="0" sz="39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573536" y="1673066"/>
            <a:ext cx="3565327" cy="37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2358"/>
              <a:buFont typeface="Bitter"/>
              <a:buNone/>
            </a:pPr>
            <a:r>
              <a:rPr b="1" i="0" lang="en-US" sz="2358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Supply Chain Management</a:t>
            </a:r>
            <a:endParaRPr b="1" i="0" sz="23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2573536" y="2246828"/>
            <a:ext cx="4498062" cy="127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72"/>
              <a:buFont typeface="Open Sans"/>
              <a:buNone/>
            </a:pPr>
            <a:r>
              <a:rPr b="0" i="0" lang="en-US" sz="1572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SAP helps streamline supply chain processes, optimize inventory, and reduce supply chain costs, leading to improved operational efficiency and better customer service.</a:t>
            </a:r>
            <a:endParaRPr b="0" i="0" sz="157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566184" y="1673066"/>
            <a:ext cx="2448520" cy="37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21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2358"/>
              <a:buFont typeface="Bitter"/>
              <a:buNone/>
            </a:pPr>
            <a:r>
              <a:rPr b="1" i="0" lang="en-US" sz="2358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Human Resources</a:t>
            </a:r>
            <a:endParaRPr b="1" i="0" sz="23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566184" y="2246828"/>
            <a:ext cx="4498062" cy="95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72"/>
              <a:buFont typeface="Open Sans"/>
              <a:buNone/>
            </a:pPr>
            <a:r>
              <a:rPr b="0" i="0" lang="en-US" sz="1572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SAP offers a comprehensive HR platform that helps manage employees, automate HR workflows, and improve performance reviews.</a:t>
            </a:r>
            <a:endParaRPr b="0" i="0" sz="157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2573536" y="4003715"/>
            <a:ext cx="50958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3930"/>
              <a:buFont typeface="Bitter"/>
              <a:buNone/>
            </a:pPr>
            <a:r>
              <a:rPr b="1" i="0" lang="en-US" sz="3930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Implementation of SAP</a:t>
            </a:r>
            <a:endParaRPr b="1" i="0" sz="39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536" y="4927044"/>
            <a:ext cx="2370772" cy="79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2773085" y="6025039"/>
            <a:ext cx="19716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965"/>
              <a:buFont typeface="Bitter"/>
              <a:buNone/>
            </a:pPr>
            <a:r>
              <a:rPr b="0" i="0" lang="en-US" sz="1965" u="none" cap="none" strike="noStrike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Preparation and Planning</a:t>
            </a:r>
            <a:endParaRPr b="0" i="0" sz="19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2773085" y="6848475"/>
            <a:ext cx="1971675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Calibri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" name="Google Shape;3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4308" y="4927044"/>
            <a:ext cx="2370772" cy="79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/>
          <p:nvPr/>
        </p:nvSpPr>
        <p:spPr>
          <a:xfrm>
            <a:off x="5143857" y="6025039"/>
            <a:ext cx="19716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965"/>
              <a:buFont typeface="Bitter"/>
              <a:buNone/>
            </a:pPr>
            <a:r>
              <a:rPr b="0" i="0" lang="en-US" sz="1965" u="none" cap="none" strike="noStrike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Phases of Implementation</a:t>
            </a:r>
            <a:endParaRPr b="0" i="0" sz="19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5143857" y="6848475"/>
            <a:ext cx="1971675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Calibri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" name="Google Shape;4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081" y="4927044"/>
            <a:ext cx="2370772" cy="79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/>
          <p:nvPr/>
        </p:nvSpPr>
        <p:spPr>
          <a:xfrm>
            <a:off x="7514630" y="6025039"/>
            <a:ext cx="1971675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965"/>
              <a:buFont typeface="Bitter"/>
              <a:buNone/>
            </a:pPr>
            <a:r>
              <a:rPr b="0" i="0" lang="en-US" sz="1965" u="none" cap="none" strike="noStrike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Challenges and Considerations</a:t>
            </a:r>
            <a:endParaRPr b="0" i="0" sz="19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7514630" y="6848475"/>
            <a:ext cx="1971675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Calibri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4" name="Google Shape;4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85853" y="4927044"/>
            <a:ext cx="2370892" cy="79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9885402" y="6025039"/>
            <a:ext cx="1971794" cy="935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965"/>
              <a:buFont typeface="Bitter"/>
              <a:buNone/>
            </a:pPr>
            <a:r>
              <a:rPr b="0" i="0" lang="en-US" sz="1965" u="none" cap="none" strike="noStrike">
                <a:solidFill>
                  <a:srgbClr val="2B2E3C"/>
                </a:solidFill>
                <a:latin typeface="Bitter"/>
                <a:ea typeface="Bitter"/>
                <a:cs typeface="Bitter"/>
                <a:sym typeface="Bitter"/>
              </a:rPr>
              <a:t>Success Factors and Best Practices</a:t>
            </a:r>
            <a:endParaRPr b="0" i="0" sz="19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9885402" y="7160419"/>
            <a:ext cx="197179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Calibri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4400">
        <p14:honeycomb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FFF8F0"/>
          </a:solidFill>
          <a:ln cap="flat" cmpd="sng" w="13075">
            <a:solidFill>
              <a:srgbClr val="E5E0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293739" y="581382"/>
            <a:ext cx="7212925" cy="660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162"/>
              <a:buFont typeface="Bitter"/>
              <a:buNone/>
            </a:pPr>
            <a:r>
              <a:rPr b="0" i="0" lang="en-US" sz="4162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SAP Applications and Solutions</a:t>
            </a:r>
            <a:endParaRPr b="0" i="0" sz="41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2293739" y="1770578"/>
            <a:ext cx="2537103" cy="39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2497"/>
              <a:buFont typeface="Bitter"/>
              <a:buNone/>
            </a:pPr>
            <a:r>
              <a:rPr b="1" i="0" lang="en-US" sz="2497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SAP ERP</a:t>
            </a:r>
            <a:endParaRPr b="1" i="0" sz="24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293739" y="2378393"/>
            <a:ext cx="4763572" cy="1014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665"/>
              <a:buFont typeface="Open Sans"/>
              <a:buNone/>
            </a:pPr>
            <a:r>
              <a:rPr b="0" i="0" lang="en-US" sz="1665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 widely-used and comprehensive tool that provides solutions for managing accounting, HR, logistics, and other business processes.</a:t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739" y="3630930"/>
            <a:ext cx="4763572" cy="268235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/>
          <p:nvPr/>
        </p:nvSpPr>
        <p:spPr>
          <a:xfrm>
            <a:off x="7580709" y="1770578"/>
            <a:ext cx="3579852" cy="39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2497"/>
              <a:buFont typeface="Bitter"/>
              <a:buNone/>
            </a:pPr>
            <a:r>
              <a:rPr b="1" i="0" lang="en-US" sz="2497" u="none" cap="none" strike="noStrike">
                <a:solidFill>
                  <a:srgbClr val="2C3F42"/>
                </a:solidFill>
                <a:latin typeface="Bitter"/>
                <a:ea typeface="Bitter"/>
                <a:cs typeface="Bitter"/>
                <a:sym typeface="Bitter"/>
              </a:rPr>
              <a:t>SAP Business Intelligence</a:t>
            </a:r>
            <a:endParaRPr b="1" i="0" sz="24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7580709" y="2378393"/>
            <a:ext cx="4763572" cy="1353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665"/>
              <a:buFont typeface="Open Sans"/>
              <a:buNone/>
            </a:pPr>
            <a:r>
              <a:rPr b="0" i="0" lang="en-US" sz="1665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 powerful and flexible application that helps organizations leverage data and analytics, creating a corporate performance management framework for strategic decision-making.</a:t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0" name="Google Shape;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6383" y="3969187"/>
            <a:ext cx="3512106" cy="344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shred dir="ou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2023-10-19T05:44:14Z</dcterms:created>
  <dc:creator>PptxGenJS</dc:creator>
</cp:coreProperties>
</file>