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-446" y="-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9BB75-3C31-4B5A-AFA3-D70B58A4FF1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2DE04-7FAF-4471-B4D2-A93E74E17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7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8000"/>
                    </a14:imgEffect>
                    <a14:imgEffect>
                      <a14:sharpenSoften amount="19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3176111"/>
            <a:ext cx="573131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 to SAP</a:t>
            </a:r>
            <a:endParaRPr lang="en-US" sz="5249" b="1" dirty="0"/>
          </a:p>
        </p:txBody>
      </p:sp>
      <p:sp>
        <p:nvSpPr>
          <p:cNvPr id="5" name="Text 3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 is a software platform designed to optimize business processes across different operations.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383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318641" y="550188"/>
            <a:ext cx="3992880" cy="623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913"/>
              </a:lnSpc>
              <a:buNone/>
            </a:pPr>
            <a:r>
              <a:rPr lang="en-US" sz="3930" b="1" kern="0" spc="-118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Modules</a:t>
            </a:r>
            <a:endParaRPr lang="en-US" sz="3930" b="1" dirty="0"/>
          </a:p>
        </p:txBody>
      </p:sp>
      <p:sp>
        <p:nvSpPr>
          <p:cNvPr id="5" name="Text 3"/>
          <p:cNvSpPr/>
          <p:nvPr/>
        </p:nvSpPr>
        <p:spPr>
          <a:xfrm>
            <a:off x="2573536" y="1673066"/>
            <a:ext cx="3565327" cy="3742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48"/>
              </a:lnSpc>
              <a:buNone/>
            </a:pPr>
            <a:r>
              <a:rPr lang="en-US" sz="2358" b="1" kern="0" spc="-7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Supply Chain Management</a:t>
            </a:r>
            <a:endParaRPr lang="en-US" sz="2358" b="1" dirty="0"/>
          </a:p>
        </p:txBody>
      </p:sp>
      <p:sp>
        <p:nvSpPr>
          <p:cNvPr id="6" name="Text 4"/>
          <p:cNvSpPr/>
          <p:nvPr/>
        </p:nvSpPr>
        <p:spPr>
          <a:xfrm>
            <a:off x="2573536" y="2246828"/>
            <a:ext cx="4498062" cy="1277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2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 helps streamline supply chain processes, optimize inventory, and reduce supply chain costs, leading to improved operational efficiency and better customer service.</a:t>
            </a:r>
            <a:endParaRPr lang="en-US" sz="1572" dirty="0"/>
          </a:p>
        </p:txBody>
      </p:sp>
      <p:sp>
        <p:nvSpPr>
          <p:cNvPr id="7" name="Text 5"/>
          <p:cNvSpPr/>
          <p:nvPr/>
        </p:nvSpPr>
        <p:spPr>
          <a:xfrm>
            <a:off x="7566184" y="1673066"/>
            <a:ext cx="2448520" cy="3742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48"/>
              </a:lnSpc>
              <a:buNone/>
            </a:pPr>
            <a:r>
              <a:rPr lang="en-US" sz="2358" b="1" kern="0" spc="-7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Human Resources</a:t>
            </a:r>
            <a:endParaRPr lang="en-US" sz="2358" b="1" dirty="0"/>
          </a:p>
        </p:txBody>
      </p:sp>
      <p:sp>
        <p:nvSpPr>
          <p:cNvPr id="8" name="Text 6"/>
          <p:cNvSpPr/>
          <p:nvPr/>
        </p:nvSpPr>
        <p:spPr>
          <a:xfrm>
            <a:off x="7566184" y="2246828"/>
            <a:ext cx="4498062" cy="9583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2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 offers a comprehensive HR platform that helps manage employees, automate HR workflows, and improve performance reviews.</a:t>
            </a:r>
            <a:endParaRPr lang="en-US" sz="1572" dirty="0"/>
          </a:p>
        </p:txBody>
      </p:sp>
      <p:sp>
        <p:nvSpPr>
          <p:cNvPr id="9" name="Text 7"/>
          <p:cNvSpPr/>
          <p:nvPr/>
        </p:nvSpPr>
        <p:spPr>
          <a:xfrm>
            <a:off x="2573536" y="4003715"/>
            <a:ext cx="5095875" cy="623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13"/>
              </a:lnSpc>
              <a:buNone/>
            </a:pPr>
            <a:r>
              <a:rPr lang="en-US" sz="3930" b="1" kern="0" spc="-118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Implementation of SAP</a:t>
            </a:r>
            <a:endParaRPr lang="en-US" sz="3930" b="1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36" y="4927044"/>
            <a:ext cx="2370772" cy="798552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2773085" y="6025039"/>
            <a:ext cx="1971675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kern="0" spc="-5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Preparation and Planning</a:t>
            </a:r>
            <a:endParaRPr lang="en-US" sz="1965" dirty="0"/>
          </a:p>
        </p:txBody>
      </p:sp>
      <p:sp>
        <p:nvSpPr>
          <p:cNvPr id="12" name="Text 9"/>
          <p:cNvSpPr/>
          <p:nvPr/>
        </p:nvSpPr>
        <p:spPr>
          <a:xfrm>
            <a:off x="2773085" y="6848475"/>
            <a:ext cx="1971675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5"/>
              </a:lnSpc>
              <a:buNone/>
            </a:pPr>
            <a:endParaRPr lang="en-US" sz="1572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08" y="4927044"/>
            <a:ext cx="2370772" cy="79855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143857" y="6025039"/>
            <a:ext cx="1971675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kern="0" spc="-5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Phases of Implementation</a:t>
            </a:r>
            <a:endParaRPr lang="en-US" sz="1965" dirty="0"/>
          </a:p>
        </p:txBody>
      </p:sp>
      <p:sp>
        <p:nvSpPr>
          <p:cNvPr id="15" name="Text 11"/>
          <p:cNvSpPr/>
          <p:nvPr/>
        </p:nvSpPr>
        <p:spPr>
          <a:xfrm>
            <a:off x="5143857" y="6848475"/>
            <a:ext cx="1971675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5"/>
              </a:lnSpc>
              <a:buNone/>
            </a:pPr>
            <a:endParaRPr lang="en-US" sz="1572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81" y="4927044"/>
            <a:ext cx="2370772" cy="798552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514630" y="6025039"/>
            <a:ext cx="1971675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kern="0" spc="-5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Challenges and Considerations</a:t>
            </a:r>
            <a:endParaRPr lang="en-US" sz="1965" dirty="0"/>
          </a:p>
        </p:txBody>
      </p:sp>
      <p:sp>
        <p:nvSpPr>
          <p:cNvPr id="18" name="Text 13"/>
          <p:cNvSpPr/>
          <p:nvPr/>
        </p:nvSpPr>
        <p:spPr>
          <a:xfrm>
            <a:off x="7514630" y="6848475"/>
            <a:ext cx="1971675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5"/>
              </a:lnSpc>
              <a:buNone/>
            </a:pPr>
            <a:endParaRPr lang="en-US" sz="1572" dirty="0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5853" y="4927044"/>
            <a:ext cx="2370892" cy="798552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9885402" y="6025039"/>
            <a:ext cx="1971794" cy="935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kern="0" spc="-5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Success Factors and Best Practices</a:t>
            </a:r>
            <a:endParaRPr lang="en-US" sz="1965" dirty="0"/>
          </a:p>
        </p:txBody>
      </p:sp>
      <p:sp>
        <p:nvSpPr>
          <p:cNvPr id="21" name="Text 15"/>
          <p:cNvSpPr/>
          <p:nvPr/>
        </p:nvSpPr>
        <p:spPr>
          <a:xfrm>
            <a:off x="9885402" y="7160419"/>
            <a:ext cx="1971794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5"/>
              </a:lnSpc>
              <a:buNone/>
            </a:pPr>
            <a:endParaRPr lang="en-US" sz="1572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FFF8F0"/>
          </a:solidFill>
          <a:ln w="13097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293739" y="581382"/>
            <a:ext cx="7212925" cy="660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03"/>
              </a:lnSpc>
              <a:buNone/>
            </a:pPr>
            <a:r>
              <a:rPr lang="en-US" sz="4162" kern="0" spc="-12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Applications and Solutions</a:t>
            </a:r>
            <a:endParaRPr lang="en-US" sz="4162" dirty="0"/>
          </a:p>
        </p:txBody>
      </p:sp>
      <p:sp>
        <p:nvSpPr>
          <p:cNvPr id="5" name="Text 3"/>
          <p:cNvSpPr/>
          <p:nvPr/>
        </p:nvSpPr>
        <p:spPr>
          <a:xfrm>
            <a:off x="2293739" y="1770578"/>
            <a:ext cx="253710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22"/>
              </a:lnSpc>
              <a:buNone/>
            </a:pPr>
            <a:r>
              <a:rPr lang="en-US" sz="2497" b="1" kern="0" spc="-7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ERP</a:t>
            </a:r>
            <a:endParaRPr lang="en-US" sz="2497" b="1" dirty="0"/>
          </a:p>
        </p:txBody>
      </p:sp>
      <p:sp>
        <p:nvSpPr>
          <p:cNvPr id="6" name="Text 4"/>
          <p:cNvSpPr/>
          <p:nvPr/>
        </p:nvSpPr>
        <p:spPr>
          <a:xfrm>
            <a:off x="2293739" y="2378393"/>
            <a:ext cx="4763572" cy="1014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4"/>
              </a:lnSpc>
              <a:buNone/>
            </a:pPr>
            <a:r>
              <a:rPr lang="en-US" sz="1665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widely-used and comprehensive tool that provides solutions for managing accounting, HR, logistics, and other business processes.</a:t>
            </a:r>
            <a:endParaRPr lang="en-US" sz="1665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39" y="3630930"/>
            <a:ext cx="4763572" cy="2682359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80709" y="1770578"/>
            <a:ext cx="3579852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22"/>
              </a:lnSpc>
              <a:buNone/>
            </a:pPr>
            <a:r>
              <a:rPr lang="en-US" sz="2497" b="1" kern="0" spc="-7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Business Intelligence</a:t>
            </a:r>
            <a:endParaRPr lang="en-US" sz="2497" b="1" dirty="0"/>
          </a:p>
        </p:txBody>
      </p:sp>
      <p:sp>
        <p:nvSpPr>
          <p:cNvPr id="9" name="Text 6"/>
          <p:cNvSpPr/>
          <p:nvPr/>
        </p:nvSpPr>
        <p:spPr>
          <a:xfrm>
            <a:off x="7580709" y="2378393"/>
            <a:ext cx="4763572" cy="1353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4"/>
              </a:lnSpc>
              <a:buNone/>
            </a:pPr>
            <a:r>
              <a:rPr lang="en-US" sz="1665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powerful and flexible application that helps organizations leverage data and analytics, creating a corporate performance management framework for strategic decision-making.</a:t>
            </a:r>
            <a:endParaRPr lang="en-US" sz="1665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383" y="3969187"/>
            <a:ext cx="3512106" cy="3445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143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SHRAVAN K.S</cp:lastModifiedBy>
  <cp:revision>4</cp:revision>
  <dcterms:created xsi:type="dcterms:W3CDTF">2023-10-19T05:44:14Z</dcterms:created>
  <dcterms:modified xsi:type="dcterms:W3CDTF">2023-10-19T07:13:11Z</dcterms:modified>
</cp:coreProperties>
</file>