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51309"/>
            <a:ext cx="573131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Introduction to SAP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is a software platform designed to optimize business processes across different operations.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49860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83956"/>
            <a:ext cx="19419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Shravan K.S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is SAP?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Systems, Applications, and Products in Data Processing (SAP) is a software platform designed to optimize business processes across different operations.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 of SAP in the Business World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SAP's impact on industry sectors like finance, healthcare, manufacturing, and retail is immense. It helps streamline and optimize large business processes, improve efficiency, reduce costs, and enhance operations management.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Modules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393823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Supply Chain Management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helps streamline supply chain processes, optimize inventory, and reduce supply chain costs, leading to improved operational efficiency and better customer service.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26999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 Resources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offers a comprehensive HR platform that helps manage employees, automate HR workflows, and improve performance reviews.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0597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273028" y="469225"/>
            <a:ext cx="4372570" cy="531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188"/>
              </a:lnSpc>
              <a:buNone/>
            </a:pPr>
            <a:r>
              <a:rPr lang="en-US" sz="3350" spc="-10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Implementation of SAP</a:t>
            </a:r>
            <a:endParaRPr lang="en-US" sz="3350" dirty="0"/>
          </a:p>
        </p:txBody>
      </p:sp>
      <p:sp>
        <p:nvSpPr>
          <p:cNvPr id="5" name="Shape 3"/>
          <p:cNvSpPr/>
          <p:nvPr/>
        </p:nvSpPr>
        <p:spPr>
          <a:xfrm>
            <a:off x="3511391" y="1341358"/>
            <a:ext cx="33933" cy="6419017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3719751" y="1648718"/>
            <a:ext cx="595670" cy="3393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3336846" y="1474351"/>
            <a:ext cx="382905" cy="382905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597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476625" y="1506260"/>
            <a:ext cx="103346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2010" spc="-27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010" dirty="0"/>
          </a:p>
        </p:txBody>
      </p:sp>
      <p:sp>
        <p:nvSpPr>
          <p:cNvPr id="9" name="Text 7"/>
          <p:cNvSpPr/>
          <p:nvPr/>
        </p:nvSpPr>
        <p:spPr>
          <a:xfrm>
            <a:off x="4464368" y="1511498"/>
            <a:ext cx="2399586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94"/>
              </a:lnSpc>
              <a:buNone/>
            </a:pPr>
            <a:r>
              <a:rPr lang="en-US" sz="1675" spc="-50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Preparation and Planning</a:t>
            </a:r>
            <a:endParaRPr lang="en-US" sz="1675" dirty="0"/>
          </a:p>
        </p:txBody>
      </p:sp>
      <p:sp>
        <p:nvSpPr>
          <p:cNvPr id="10" name="Text 8"/>
          <p:cNvSpPr/>
          <p:nvPr/>
        </p:nvSpPr>
        <p:spPr>
          <a:xfrm>
            <a:off x="4464368" y="1947505"/>
            <a:ext cx="6892885" cy="544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4"/>
              </a:lnSpc>
              <a:buNone/>
            </a:pPr>
            <a:r>
              <a:rPr lang="en-US" sz="1340" spc="-27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business needs and align them with the SAP solution. Conduct a feasibility study to ensure the solution fits with strategic goals.</a:t>
            </a:r>
            <a:endParaRPr lang="en-US" sz="1340" dirty="0"/>
          </a:p>
        </p:txBody>
      </p:sp>
      <p:sp>
        <p:nvSpPr>
          <p:cNvPr id="11" name="Shape 9"/>
          <p:cNvSpPr/>
          <p:nvPr/>
        </p:nvSpPr>
        <p:spPr>
          <a:xfrm>
            <a:off x="3719751" y="3180338"/>
            <a:ext cx="595670" cy="3393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3336846" y="3005971"/>
            <a:ext cx="382905" cy="382905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597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461385" y="3037880"/>
            <a:ext cx="133826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2010" spc="-27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010" dirty="0"/>
          </a:p>
        </p:txBody>
      </p:sp>
      <p:sp>
        <p:nvSpPr>
          <p:cNvPr id="14" name="Text 12"/>
          <p:cNvSpPr/>
          <p:nvPr/>
        </p:nvSpPr>
        <p:spPr>
          <a:xfrm>
            <a:off x="4464368" y="3043118"/>
            <a:ext cx="2445306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94"/>
              </a:lnSpc>
              <a:buNone/>
            </a:pPr>
            <a:r>
              <a:rPr lang="en-US" sz="1675" spc="-50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Phases of Implementation</a:t>
            </a:r>
            <a:endParaRPr lang="en-US" sz="1675" dirty="0"/>
          </a:p>
        </p:txBody>
      </p:sp>
      <p:sp>
        <p:nvSpPr>
          <p:cNvPr id="15" name="Text 13"/>
          <p:cNvSpPr/>
          <p:nvPr/>
        </p:nvSpPr>
        <p:spPr>
          <a:xfrm>
            <a:off x="4464368" y="3479125"/>
            <a:ext cx="6892885" cy="5443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4"/>
              </a:lnSpc>
              <a:buNone/>
            </a:pPr>
            <a:r>
              <a:rPr lang="en-US" sz="1340" spc="-27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preparation, blueprint, realization, final preparation, and go-live and support. Work with an experienced implementation team.</a:t>
            </a:r>
            <a:endParaRPr lang="en-US" sz="1340" dirty="0"/>
          </a:p>
        </p:txBody>
      </p:sp>
      <p:sp>
        <p:nvSpPr>
          <p:cNvPr id="16" name="Shape 14"/>
          <p:cNvSpPr/>
          <p:nvPr/>
        </p:nvSpPr>
        <p:spPr>
          <a:xfrm>
            <a:off x="3719751" y="4711958"/>
            <a:ext cx="595670" cy="3393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3336846" y="4537591"/>
            <a:ext cx="382905" cy="382905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597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457575" y="4569500"/>
            <a:ext cx="141446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2010" spc="-27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010" dirty="0"/>
          </a:p>
        </p:txBody>
      </p:sp>
      <p:sp>
        <p:nvSpPr>
          <p:cNvPr id="19" name="Text 17"/>
          <p:cNvSpPr/>
          <p:nvPr/>
        </p:nvSpPr>
        <p:spPr>
          <a:xfrm>
            <a:off x="4464368" y="4574738"/>
            <a:ext cx="2862977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94"/>
              </a:lnSpc>
              <a:buNone/>
            </a:pPr>
            <a:r>
              <a:rPr lang="en-US" sz="1675" spc="-50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Challenges and Considerations</a:t>
            </a:r>
            <a:endParaRPr lang="en-US" sz="1675" dirty="0"/>
          </a:p>
        </p:txBody>
      </p:sp>
      <p:sp>
        <p:nvSpPr>
          <p:cNvPr id="20" name="Text 18"/>
          <p:cNvSpPr/>
          <p:nvPr/>
        </p:nvSpPr>
        <p:spPr>
          <a:xfrm>
            <a:off x="4464368" y="5010745"/>
            <a:ext cx="6892885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4"/>
              </a:lnSpc>
              <a:buNone/>
            </a:pPr>
            <a:r>
              <a:rPr lang="en-US" sz="1340" spc="-27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Complexity, lack of internal support, budget constraints, and misalignment of resources. Overcome challenges with a thorough project plan, change management strategy, and collaboration among stakeholders.</a:t>
            </a:r>
            <a:endParaRPr lang="en-US" sz="1340" dirty="0"/>
          </a:p>
        </p:txBody>
      </p:sp>
      <p:sp>
        <p:nvSpPr>
          <p:cNvPr id="21" name="Shape 19"/>
          <p:cNvSpPr/>
          <p:nvPr/>
        </p:nvSpPr>
        <p:spPr>
          <a:xfrm>
            <a:off x="3719751" y="6474916"/>
            <a:ext cx="595670" cy="33933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22" name="Shape 20"/>
          <p:cNvSpPr/>
          <p:nvPr/>
        </p:nvSpPr>
        <p:spPr>
          <a:xfrm>
            <a:off x="3336846" y="6300549"/>
            <a:ext cx="382905" cy="382905"/>
          </a:xfrm>
          <a:prstGeom prst="roundRect">
            <a:avLst>
              <a:gd name="adj" fmla="val 20002"/>
            </a:avLst>
          </a:prstGeom>
          <a:solidFill>
            <a:srgbClr val="FCE2CF"/>
          </a:solidFill>
          <a:ln w="10597">
            <a:solidFill>
              <a:srgbClr val="F9C59F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453765" y="6332458"/>
            <a:ext cx="149066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13"/>
              </a:lnSpc>
              <a:buNone/>
            </a:pPr>
            <a:r>
              <a:rPr lang="en-US" sz="2010" spc="-27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010" dirty="0"/>
          </a:p>
        </p:txBody>
      </p:sp>
      <p:sp>
        <p:nvSpPr>
          <p:cNvPr id="24" name="Text 22"/>
          <p:cNvSpPr/>
          <p:nvPr/>
        </p:nvSpPr>
        <p:spPr>
          <a:xfrm>
            <a:off x="4464368" y="6337697"/>
            <a:ext cx="3143488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094"/>
              </a:lnSpc>
              <a:buNone/>
            </a:pPr>
            <a:r>
              <a:rPr lang="en-US" sz="1675" spc="-50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Success Factors and Best Practices</a:t>
            </a:r>
            <a:endParaRPr lang="en-US" sz="1675" dirty="0"/>
          </a:p>
        </p:txBody>
      </p:sp>
      <p:sp>
        <p:nvSpPr>
          <p:cNvPr id="25" name="Text 23"/>
          <p:cNvSpPr/>
          <p:nvPr/>
        </p:nvSpPr>
        <p:spPr>
          <a:xfrm>
            <a:off x="4464368" y="6773704"/>
            <a:ext cx="6892885" cy="8165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44"/>
              </a:lnSpc>
              <a:buNone/>
            </a:pPr>
            <a:r>
              <a:rPr lang="en-US" sz="1340" spc="-27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 understanding of business needs, selecting the right solution, robust project plan, effective communication and collaboration, thorough testing, and dedication from the project team.</a:t>
            </a:r>
            <a:endParaRPr lang="en-US" sz="134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75848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Applications and Solutions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ERP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widely-used and comprehensive tool that provides solutions for managing accounting, HR, logistics, and other business processes.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37277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SAP Business Intelligence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powerful and flexible application that helps organizations leverage data and analytics, creating a corporate performance management framework for strategic decision-making.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4267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27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16794" y="2669619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3487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 is a comprehensive software platform designed to optimize business processes across different operations. It includes modules for finance, logistics, HR, and more.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93934" y="4777264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811911"/>
            <a:ext cx="62744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 of SAP in Improving Business Processes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381268"/>
            <a:ext cx="675548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SAP's impact on industries has been massive. It helps streamline and optimize large business processes, improve efficiency, reduce costs, and enhance operational management, leading to long-lasting value and success.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2023-10-18T13:55:00Z</dcterms:created>
  <dcterms:modified xsi:type="dcterms:W3CDTF">2023-10-18T13:55:00Z</dcterms:modified>
</cp:coreProperties>
</file>