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18" y="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9D59-739D-46C8-8147-91C6E2C08FDE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5CDD-3925-454B-A472-D3F9AF08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On Board Diagnostics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 board diagnostics (OBD) is a system that continuously monitors a vehicle's performance, providing valuable insights into its health. Let's dive into what OBD is and why it has revolutionized the automotive industry.</a:t>
            </a:r>
            <a:endParaRPr lang="en-US" sz="17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5"/>
          <a:stretch/>
        </p:blipFill>
        <p:spPr>
          <a:xfrm>
            <a:off x="1" y="0"/>
            <a:ext cx="591242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07256"/>
            <a:ext cx="9822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Functionality of On Board Diagnostics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45970"/>
            <a:ext cx="44410" cy="5276255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65172" y="2447270"/>
            <a:ext cx="777597" cy="4441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2195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50370" y="2261235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68141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Does OBD Work?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3749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the inner workings of OBD systems and understand how they gather and interpret vital vehicle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58123"/>
            <a:ext cx="777597" cy="4441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3304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27510" y="33720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37899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Diagnostic Trouble Codes (DTCs) and Their Meaning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9553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OBD detects and communicates issues through DTCs, empowering mechanics and drivers with valuable information.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60454"/>
            <a:ext cx="777597" cy="4441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8327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35130" y="4874419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8132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Benefits of On Board Diagnostics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892659" y="5825609"/>
            <a:ext cx="36997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Vehicle Performance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8892659" y="6269831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Detection of Issues Leading to Cost Savings and time consumption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Playfair Display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pooja sharma</cp:lastModifiedBy>
  <cp:revision>4</cp:revision>
  <dcterms:created xsi:type="dcterms:W3CDTF">2023-10-18T14:09:25Z</dcterms:created>
  <dcterms:modified xsi:type="dcterms:W3CDTF">2023-10-19T08:20:22Z</dcterms:modified>
</cp:coreProperties>
</file>