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 to On Board Diagnostics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 board diagnostics (OBD) is a system that continuously monitors a vehicle's performance, providing valuable insights into its health. Let's dive into what OBD is and why it has revolutionized the automotive industry.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07256"/>
            <a:ext cx="9822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Functionality of On Board Diagnostics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45970"/>
            <a:ext cx="44410" cy="5276255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447270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21956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8" name="Text 6"/>
          <p:cNvSpPr/>
          <p:nvPr/>
        </p:nvSpPr>
        <p:spPr>
          <a:xfrm>
            <a:off x="7250370" y="2261235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68141"/>
            <a:ext cx="2849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How Does OBD Work?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3749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Uncover the inner workings of OBD systems and understand how they gather and interpret vital vehicle data.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58123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3304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510" y="337208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3378994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Diagnostic Trouble Codes (DTCs) and Their Meaning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295537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how OBD detects and communicates issues through DTCs, empowering mechanics and drivers with valuable information.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060454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83274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8" name="Text 16"/>
          <p:cNvSpPr/>
          <p:nvPr/>
        </p:nvSpPr>
        <p:spPr>
          <a:xfrm>
            <a:off x="7235130" y="4874419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881324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Benefits of On Board Diagnostics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892659" y="5825609"/>
            <a:ext cx="36997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Improved Vehicle Performance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8892659" y="6269831"/>
            <a:ext cx="369974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Detection of Issues Leading to Cost Savings and time consumption</a:t>
            </a:r>
            <a:endParaRPr lang="en-US" sz="1750" dirty="0"/>
          </a:p>
        </p:txBody>
      </p:sp>
      <p:pic>
        <p:nvPicPr>
          <p:cNvPr id="2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2023-10-18T14:09:25Z</dcterms:created>
  <dcterms:modified xsi:type="dcterms:W3CDTF">2023-10-18T14:09:25Z</dcterms:modified>
</cp:coreProperties>
</file>