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064C2C-2E3A-455E-AC78-4425563244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0A2EF5-7279-4C56-A9E6-EEAF2C44F1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19/10/2023 10:44:51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" id="2" name="slide2">
            <a:extLst>
              <a:ext uri="{FF2B5EF4-FFF2-40B4-BE49-F238E27FC236}">
                <a16:creationId xmlns:a16="http://schemas.microsoft.com/office/drawing/2014/main" id="{AA9B2947-B6FE-462A-A131-AAC82A934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671637"/>
            <a:ext cx="9353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2023-10-19T05:14:51Z</dcterms:created>
  <dcterms:modified xsi:type="dcterms:W3CDTF">2023-10-19T05:14:51Z</dcterms:modified>
</cp:coreProperties>
</file>